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1" r:id="rId1"/>
  </p:sldMasterIdLst>
  <p:notesMasterIdLst>
    <p:notesMasterId r:id="rId19"/>
  </p:notesMasterIdLst>
  <p:handoutMasterIdLst>
    <p:handoutMasterId r:id="rId20"/>
  </p:handoutMasterIdLst>
  <p:sldIdLst>
    <p:sldId id="376" r:id="rId2"/>
    <p:sldId id="440" r:id="rId3"/>
    <p:sldId id="378" r:id="rId4"/>
    <p:sldId id="380" r:id="rId5"/>
    <p:sldId id="441" r:id="rId6"/>
    <p:sldId id="442" r:id="rId7"/>
    <p:sldId id="452" r:id="rId8"/>
    <p:sldId id="443" r:id="rId9"/>
    <p:sldId id="444" r:id="rId10"/>
    <p:sldId id="451" r:id="rId11"/>
    <p:sldId id="446" r:id="rId12"/>
    <p:sldId id="383" r:id="rId13"/>
    <p:sldId id="449" r:id="rId14"/>
    <p:sldId id="448" r:id="rId15"/>
    <p:sldId id="447" r:id="rId16"/>
    <p:sldId id="450" r:id="rId17"/>
    <p:sldId id="421" r:id="rId18"/>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0066"/>
    <a:srgbClr val="FF0000"/>
    <a:srgbClr val="000099"/>
    <a:srgbClr val="000000"/>
    <a:srgbClr val="9FFF9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401EC-0595-4525-8F48-DC2AC96F74F8}" v="1" dt="2025-12-05T04:05:04.628"/>
    <p1510:client id="{719AF183-1D06-4935-ADF6-E54DBCBE5C6A}" v="50" dt="2025-12-05T14:07:41.988"/>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388" autoAdjust="0"/>
    <p:restoredTop sz="94701" autoAdjust="0"/>
  </p:normalViewPr>
  <p:slideViewPr>
    <p:cSldViewPr>
      <p:cViewPr>
        <p:scale>
          <a:sx n="100" d="100"/>
          <a:sy n="100" d="100"/>
        </p:scale>
        <p:origin x="68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鄭以民 Eric" userId="aea9bc53-fa0e-4749-be16-a15ff0e983af" providerId="ADAL" clId="{1ADF11E1-B94A-4897-91C5-296B5BF27566}"/>
    <pc:docChg chg="undo custSel delSld modSld">
      <pc:chgData name="鄭以民 Eric" userId="aea9bc53-fa0e-4749-be16-a15ff0e983af" providerId="ADAL" clId="{1ADF11E1-B94A-4897-91C5-296B5BF27566}" dt="2025-12-05T14:13:00.663" v="509" actId="12"/>
      <pc:docMkLst>
        <pc:docMk/>
      </pc:docMkLst>
      <pc:sldChg chg="modSp mod">
        <pc:chgData name="鄭以民 Eric" userId="aea9bc53-fa0e-4749-be16-a15ff0e983af" providerId="ADAL" clId="{1ADF11E1-B94A-4897-91C5-296B5BF27566}" dt="2025-12-05T07:46:41.977" v="442" actId="20577"/>
        <pc:sldMkLst>
          <pc:docMk/>
          <pc:sldMk cId="0" sldId="376"/>
        </pc:sldMkLst>
        <pc:spChg chg="mod">
          <ac:chgData name="鄭以民 Eric" userId="aea9bc53-fa0e-4749-be16-a15ff0e983af" providerId="ADAL" clId="{1ADF11E1-B94A-4897-91C5-296B5BF27566}" dt="2025-12-05T07:13:36.030" v="5" actId="20577"/>
          <ac:spMkLst>
            <pc:docMk/>
            <pc:sldMk cId="0" sldId="376"/>
            <ac:spMk id="17416" creationId="{00000000-0000-0000-0000-000000000000}"/>
          </ac:spMkLst>
        </pc:spChg>
        <pc:spChg chg="mod">
          <ac:chgData name="鄭以民 Eric" userId="aea9bc53-fa0e-4749-be16-a15ff0e983af" providerId="ADAL" clId="{1ADF11E1-B94A-4897-91C5-296B5BF27566}" dt="2025-12-05T07:46:41.977" v="442" actId="20577"/>
          <ac:spMkLst>
            <pc:docMk/>
            <pc:sldMk cId="0" sldId="376"/>
            <ac:spMk id="17417" creationId="{00000000-0000-0000-0000-000000000000}"/>
          </ac:spMkLst>
        </pc:spChg>
      </pc:sldChg>
      <pc:sldChg chg="modSp mod">
        <pc:chgData name="鄭以民 Eric" userId="aea9bc53-fa0e-4749-be16-a15ff0e983af" providerId="ADAL" clId="{1ADF11E1-B94A-4897-91C5-296B5BF27566}" dt="2025-12-05T14:08:36.350" v="483" actId="20577"/>
        <pc:sldMkLst>
          <pc:docMk/>
          <pc:sldMk cId="0" sldId="380"/>
        </pc:sldMkLst>
        <pc:spChg chg="mod">
          <ac:chgData name="鄭以民 Eric" userId="aea9bc53-fa0e-4749-be16-a15ff0e983af" providerId="ADAL" clId="{1ADF11E1-B94A-4897-91C5-296B5BF27566}" dt="2025-12-05T14:08:36.350" v="483" actId="20577"/>
          <ac:spMkLst>
            <pc:docMk/>
            <pc:sldMk cId="0" sldId="380"/>
            <ac:spMk id="3" creationId="{00000000-0000-0000-0000-000000000000}"/>
          </ac:spMkLst>
        </pc:spChg>
      </pc:sldChg>
      <pc:sldChg chg="addSp delSp modSp mod setBg">
        <pc:chgData name="鄭以民 Eric" userId="aea9bc53-fa0e-4749-be16-a15ff0e983af" providerId="ADAL" clId="{1ADF11E1-B94A-4897-91C5-296B5BF27566}" dt="2025-12-05T07:30:45.965" v="216" actId="26606"/>
        <pc:sldMkLst>
          <pc:docMk/>
          <pc:sldMk cId="0" sldId="383"/>
        </pc:sldMkLst>
        <pc:spChg chg="mod">
          <ac:chgData name="鄭以民 Eric" userId="aea9bc53-fa0e-4749-be16-a15ff0e983af" providerId="ADAL" clId="{1ADF11E1-B94A-4897-91C5-296B5BF27566}" dt="2025-12-05T07:30:45.965" v="216" actId="26606"/>
          <ac:spMkLst>
            <pc:docMk/>
            <pc:sldMk cId="0" sldId="383"/>
            <ac:spMk id="22533" creationId="{00000000-0000-0000-0000-000000000000}"/>
          </ac:spMkLst>
        </pc:spChg>
        <pc:spChg chg="mod">
          <ac:chgData name="鄭以民 Eric" userId="aea9bc53-fa0e-4749-be16-a15ff0e983af" providerId="ADAL" clId="{1ADF11E1-B94A-4897-91C5-296B5BF27566}" dt="2025-12-05T07:30:45.965" v="216" actId="26606"/>
          <ac:spMkLst>
            <pc:docMk/>
            <pc:sldMk cId="0" sldId="383"/>
            <ac:spMk id="26627" creationId="{00000000-0000-0000-0000-000000000000}"/>
          </ac:spMkLst>
        </pc:spChg>
        <pc:spChg chg="mod">
          <ac:chgData name="鄭以民 Eric" userId="aea9bc53-fa0e-4749-be16-a15ff0e983af" providerId="ADAL" clId="{1ADF11E1-B94A-4897-91C5-296B5BF27566}" dt="2025-12-05T07:30:45.965" v="216" actId="26606"/>
          <ac:spMkLst>
            <pc:docMk/>
            <pc:sldMk cId="0" sldId="383"/>
            <ac:spMk id="26628" creationId="{00000000-0000-0000-0000-000000000000}"/>
          </ac:spMkLst>
        </pc:spChg>
        <pc:spChg chg="add del">
          <ac:chgData name="鄭以民 Eric" userId="aea9bc53-fa0e-4749-be16-a15ff0e983af" providerId="ADAL" clId="{1ADF11E1-B94A-4897-91C5-296B5BF27566}" dt="2025-12-05T07:30:45.965" v="216" actId="26606"/>
          <ac:spMkLst>
            <pc:docMk/>
            <pc:sldMk cId="0" sldId="383"/>
            <ac:spMk id="26643" creationId="{0BE1027C-ABCB-4C82-91A2-F67B9A5A65A6}"/>
          </ac:spMkLst>
        </pc:spChg>
        <pc:spChg chg="add del">
          <ac:chgData name="鄭以民 Eric" userId="aea9bc53-fa0e-4749-be16-a15ff0e983af" providerId="ADAL" clId="{1ADF11E1-B94A-4897-91C5-296B5BF27566}" dt="2025-12-05T07:30:45.965" v="216" actId="26606"/>
          <ac:spMkLst>
            <pc:docMk/>
            <pc:sldMk cId="0" sldId="383"/>
            <ac:spMk id="26652" creationId="{FDAF26D5-7469-49F5-902D-571FA58A7EEE}"/>
          </ac:spMkLst>
        </pc:spChg>
        <pc:grpChg chg="add del">
          <ac:chgData name="鄭以民 Eric" userId="aea9bc53-fa0e-4749-be16-a15ff0e983af" providerId="ADAL" clId="{1ADF11E1-B94A-4897-91C5-296B5BF27566}" dt="2025-12-05T07:30:45.965" v="216" actId="26606"/>
          <ac:grpSpMkLst>
            <pc:docMk/>
            <pc:sldMk cId="0" sldId="383"/>
            <ac:grpSpMk id="26645" creationId="{0CC57C46-4659-4AF2-9180-2DEED214CDD7}"/>
          </ac:grpSpMkLst>
        </pc:grpChg>
        <pc:graphicFrameChg chg="del">
          <ac:chgData name="鄭以民 Eric" userId="aea9bc53-fa0e-4749-be16-a15ff0e983af" providerId="ADAL" clId="{1ADF11E1-B94A-4897-91C5-296B5BF27566}" dt="2025-12-05T07:28:57.297" v="205" actId="478"/>
          <ac:graphicFrameMkLst>
            <pc:docMk/>
            <pc:sldMk cId="0" sldId="383"/>
            <ac:graphicFrameMk id="5" creationId="{0DFFC99C-A70E-4ECD-8F68-95CE23E6BDAD}"/>
          </ac:graphicFrameMkLst>
        </pc:graphicFrameChg>
        <pc:graphicFrameChg chg="del">
          <ac:chgData name="鄭以民 Eric" userId="aea9bc53-fa0e-4749-be16-a15ff0e983af" providerId="ADAL" clId="{1ADF11E1-B94A-4897-91C5-296B5BF27566}" dt="2025-12-05T07:29:34.773" v="208" actId="478"/>
          <ac:graphicFrameMkLst>
            <pc:docMk/>
            <pc:sldMk cId="0" sldId="383"/>
            <ac:graphicFrameMk id="6" creationId="{B0A4CF53-E0F0-4AF4-B79A-66349F18BFE1}"/>
          </ac:graphicFrameMkLst>
        </pc:graphicFrameChg>
        <pc:picChg chg="add mod">
          <ac:chgData name="鄭以民 Eric" userId="aea9bc53-fa0e-4749-be16-a15ff0e983af" providerId="ADAL" clId="{1ADF11E1-B94A-4897-91C5-296B5BF27566}" dt="2025-12-05T07:30:45.965" v="216" actId="26606"/>
          <ac:picMkLst>
            <pc:docMk/>
            <pc:sldMk cId="0" sldId="383"/>
            <ac:picMk id="2" creationId="{630EB0DD-698F-84F7-DEBD-F86272EE292A}"/>
          </ac:picMkLst>
        </pc:picChg>
        <pc:picChg chg="add mod">
          <ac:chgData name="鄭以民 Eric" userId="aea9bc53-fa0e-4749-be16-a15ff0e983af" providerId="ADAL" clId="{1ADF11E1-B94A-4897-91C5-296B5BF27566}" dt="2025-12-05T07:30:45.965" v="216" actId="26606"/>
          <ac:picMkLst>
            <pc:docMk/>
            <pc:sldMk cId="0" sldId="383"/>
            <ac:picMk id="3" creationId="{3CF53762-99C6-7557-A023-54BF8D6119C2}"/>
          </ac:picMkLst>
        </pc:picChg>
        <pc:cxnChg chg="add del">
          <ac:chgData name="鄭以民 Eric" userId="aea9bc53-fa0e-4749-be16-a15ff0e983af" providerId="ADAL" clId="{1ADF11E1-B94A-4897-91C5-296B5BF27566}" dt="2025-12-05T07:30:45.965" v="216" actId="26606"/>
          <ac:cxnSpMkLst>
            <pc:docMk/>
            <pc:sldMk cId="0" sldId="383"/>
            <ac:cxnSpMk id="26639" creationId="{66E5E851-3725-463F-9451-2FFEF5D3E089}"/>
          </ac:cxnSpMkLst>
        </pc:cxnChg>
        <pc:cxnChg chg="add del">
          <ac:chgData name="鄭以民 Eric" userId="aea9bc53-fa0e-4749-be16-a15ff0e983af" providerId="ADAL" clId="{1ADF11E1-B94A-4897-91C5-296B5BF27566}" dt="2025-12-05T07:30:45.965" v="216" actId="26606"/>
          <ac:cxnSpMkLst>
            <pc:docMk/>
            <pc:sldMk cId="0" sldId="383"/>
            <ac:cxnSpMk id="26641" creationId="{94209D59-6810-40C2-B8D6-6DACF8A06143}"/>
          </ac:cxnSpMkLst>
        </pc:cxnChg>
      </pc:sldChg>
      <pc:sldChg chg="modSp">
        <pc:chgData name="鄭以民 Eric" userId="aea9bc53-fa0e-4749-be16-a15ff0e983af" providerId="ADAL" clId="{1ADF11E1-B94A-4897-91C5-296B5BF27566}" dt="2025-12-05T14:06:30.452" v="472"/>
        <pc:sldMkLst>
          <pc:docMk/>
          <pc:sldMk cId="0" sldId="440"/>
        </pc:sldMkLst>
        <pc:spChg chg="mod">
          <ac:chgData name="鄭以民 Eric" userId="aea9bc53-fa0e-4749-be16-a15ff0e983af" providerId="ADAL" clId="{1ADF11E1-B94A-4897-91C5-296B5BF27566}" dt="2025-12-05T14:06:30.452" v="472"/>
          <ac:spMkLst>
            <pc:docMk/>
            <pc:sldMk cId="0" sldId="440"/>
            <ac:spMk id="18435" creationId="{00000000-0000-0000-0000-000000000000}"/>
          </ac:spMkLst>
        </pc:spChg>
      </pc:sldChg>
      <pc:sldChg chg="addSp delSp modSp mod">
        <pc:chgData name="鄭以民 Eric" userId="aea9bc53-fa0e-4749-be16-a15ff0e983af" providerId="ADAL" clId="{1ADF11E1-B94A-4897-91C5-296B5BF27566}" dt="2025-12-05T04:42:28.443" v="3" actId="1076"/>
        <pc:sldMkLst>
          <pc:docMk/>
          <pc:sldMk cId="0" sldId="441"/>
        </pc:sldMkLst>
        <pc:picChg chg="add mod">
          <ac:chgData name="鄭以民 Eric" userId="aea9bc53-fa0e-4749-be16-a15ff0e983af" providerId="ADAL" clId="{1ADF11E1-B94A-4897-91C5-296B5BF27566}" dt="2025-12-05T04:42:28.443" v="3" actId="1076"/>
          <ac:picMkLst>
            <pc:docMk/>
            <pc:sldMk cId="0" sldId="441"/>
            <ac:picMk id="2" creationId="{6C763818-7AB7-054C-D485-629A29CB302C}"/>
          </ac:picMkLst>
        </pc:picChg>
        <pc:picChg chg="del">
          <ac:chgData name="鄭以民 Eric" userId="aea9bc53-fa0e-4749-be16-a15ff0e983af" providerId="ADAL" clId="{1ADF11E1-B94A-4897-91C5-296B5BF27566}" dt="2025-12-05T04:42:22.643" v="0" actId="478"/>
          <ac:picMkLst>
            <pc:docMk/>
            <pc:sldMk cId="0" sldId="441"/>
            <ac:picMk id="5" creationId="{0798E456-55FA-2224-CD14-CC6591EBB3A5}"/>
          </ac:picMkLst>
        </pc:picChg>
      </pc:sldChg>
      <pc:sldChg chg="modSp mod">
        <pc:chgData name="鄭以民 Eric" userId="aea9bc53-fa0e-4749-be16-a15ff0e983af" providerId="ADAL" clId="{1ADF11E1-B94A-4897-91C5-296B5BF27566}" dt="2025-12-05T08:11:54.936" v="451" actId="20577"/>
        <pc:sldMkLst>
          <pc:docMk/>
          <pc:sldMk cId="0" sldId="442"/>
        </pc:sldMkLst>
        <pc:spChg chg="mod">
          <ac:chgData name="鄭以民 Eric" userId="aea9bc53-fa0e-4749-be16-a15ff0e983af" providerId="ADAL" clId="{1ADF11E1-B94A-4897-91C5-296B5BF27566}" dt="2025-12-05T08:11:54.936" v="451" actId="20577"/>
          <ac:spMkLst>
            <pc:docMk/>
            <pc:sldMk cId="0" sldId="442"/>
            <ac:spMk id="22531" creationId="{00000000-0000-0000-0000-000000000000}"/>
          </ac:spMkLst>
        </pc:spChg>
      </pc:sldChg>
      <pc:sldChg chg="modSp mod">
        <pc:chgData name="鄭以民 Eric" userId="aea9bc53-fa0e-4749-be16-a15ff0e983af" providerId="ADAL" clId="{1ADF11E1-B94A-4897-91C5-296B5BF27566}" dt="2025-12-05T14:11:57.099" v="502" actId="1076"/>
        <pc:sldMkLst>
          <pc:docMk/>
          <pc:sldMk cId="0" sldId="443"/>
        </pc:sldMkLst>
        <pc:spChg chg="mod">
          <ac:chgData name="鄭以民 Eric" userId="aea9bc53-fa0e-4749-be16-a15ff0e983af" providerId="ADAL" clId="{1ADF11E1-B94A-4897-91C5-296B5BF27566}" dt="2025-12-05T14:11:57.099" v="502" actId="1076"/>
          <ac:spMkLst>
            <pc:docMk/>
            <pc:sldMk cId="0" sldId="443"/>
            <ac:spMk id="23554" creationId="{00000000-0000-0000-0000-000000000000}"/>
          </ac:spMkLst>
        </pc:spChg>
      </pc:sldChg>
      <pc:sldChg chg="modSp mod">
        <pc:chgData name="鄭以民 Eric" userId="aea9bc53-fa0e-4749-be16-a15ff0e983af" providerId="ADAL" clId="{1ADF11E1-B94A-4897-91C5-296B5BF27566}" dt="2025-12-05T14:13:00.663" v="509" actId="12"/>
        <pc:sldMkLst>
          <pc:docMk/>
          <pc:sldMk cId="0" sldId="444"/>
        </pc:sldMkLst>
        <pc:spChg chg="mod">
          <ac:chgData name="鄭以民 Eric" userId="aea9bc53-fa0e-4749-be16-a15ff0e983af" providerId="ADAL" clId="{1ADF11E1-B94A-4897-91C5-296B5BF27566}" dt="2025-12-05T14:13:00.663" v="509" actId="12"/>
          <ac:spMkLst>
            <pc:docMk/>
            <pc:sldMk cId="0" sldId="444"/>
            <ac:spMk id="24581" creationId="{00000000-0000-0000-0000-000000000000}"/>
          </ac:spMkLst>
        </pc:spChg>
      </pc:sldChg>
      <pc:sldChg chg="addSp delSp modSp mod">
        <pc:chgData name="鄭以民 Eric" userId="aea9bc53-fa0e-4749-be16-a15ff0e983af" providerId="ADAL" clId="{1ADF11E1-B94A-4897-91C5-296B5BF27566}" dt="2025-12-05T07:37:08.754" v="280" actId="1076"/>
        <pc:sldMkLst>
          <pc:docMk/>
          <pc:sldMk cId="0" sldId="447"/>
        </pc:sldMkLst>
        <pc:spChg chg="mod">
          <ac:chgData name="鄭以民 Eric" userId="aea9bc53-fa0e-4749-be16-a15ff0e983af" providerId="ADAL" clId="{1ADF11E1-B94A-4897-91C5-296B5BF27566}" dt="2025-12-05T07:37:08.754" v="280" actId="1076"/>
          <ac:spMkLst>
            <pc:docMk/>
            <pc:sldMk cId="0" sldId="447"/>
            <ac:spMk id="27652" creationId="{00000000-0000-0000-0000-000000000000}"/>
          </ac:spMkLst>
        </pc:spChg>
        <pc:picChg chg="add mod">
          <ac:chgData name="鄭以民 Eric" userId="aea9bc53-fa0e-4749-be16-a15ff0e983af" providerId="ADAL" clId="{1ADF11E1-B94A-4897-91C5-296B5BF27566}" dt="2025-12-05T07:37:08.403" v="279" actId="14100"/>
          <ac:picMkLst>
            <pc:docMk/>
            <pc:sldMk cId="0" sldId="447"/>
            <ac:picMk id="3" creationId="{56101692-BCCB-C226-46D4-0D2C6547BBD5}"/>
          </ac:picMkLst>
        </pc:picChg>
        <pc:picChg chg="del">
          <ac:chgData name="鄭以民 Eric" userId="aea9bc53-fa0e-4749-be16-a15ff0e983af" providerId="ADAL" clId="{1ADF11E1-B94A-4897-91C5-296B5BF27566}" dt="2025-12-05T07:36:46.502" v="275" actId="478"/>
          <ac:picMkLst>
            <pc:docMk/>
            <pc:sldMk cId="0" sldId="447"/>
            <ac:picMk id="4" creationId="{28CE9749-25EA-A758-1E9C-89898FCF7E95}"/>
          </ac:picMkLst>
        </pc:picChg>
      </pc:sldChg>
      <pc:sldChg chg="addSp delSp modSp mod">
        <pc:chgData name="鄭以民 Eric" userId="aea9bc53-fa0e-4749-be16-a15ff0e983af" providerId="ADAL" clId="{1ADF11E1-B94A-4897-91C5-296B5BF27566}" dt="2025-12-05T07:36:35.216" v="274" actId="692"/>
        <pc:sldMkLst>
          <pc:docMk/>
          <pc:sldMk cId="0" sldId="448"/>
        </pc:sldMkLst>
        <pc:spChg chg="mod">
          <ac:chgData name="鄭以民 Eric" userId="aea9bc53-fa0e-4749-be16-a15ff0e983af" providerId="ADAL" clId="{1ADF11E1-B94A-4897-91C5-296B5BF27566}" dt="2025-12-05T07:31:33.386" v="220" actId="20577"/>
          <ac:spMkLst>
            <pc:docMk/>
            <pc:sldMk cId="0" sldId="448"/>
            <ac:spMk id="2" creationId="{00000000-0000-0000-0000-000000000000}"/>
          </ac:spMkLst>
        </pc:spChg>
        <pc:spChg chg="del">
          <ac:chgData name="鄭以民 Eric" userId="aea9bc53-fa0e-4749-be16-a15ff0e983af" providerId="ADAL" clId="{1ADF11E1-B94A-4897-91C5-296B5BF27566}" dt="2025-12-05T07:34:37.049" v="256" actId="478"/>
          <ac:spMkLst>
            <pc:docMk/>
            <pc:sldMk cId="0" sldId="448"/>
            <ac:spMk id="3" creationId="{4390C4EB-71B1-2853-B384-2E5B0B448D3E}"/>
          </ac:spMkLst>
        </pc:spChg>
        <pc:spChg chg="mod">
          <ac:chgData name="鄭以民 Eric" userId="aea9bc53-fa0e-4749-be16-a15ff0e983af" providerId="ADAL" clId="{1ADF11E1-B94A-4897-91C5-296B5BF27566}" dt="2025-12-05T07:32:36.985" v="234" actId="1076"/>
          <ac:spMkLst>
            <pc:docMk/>
            <pc:sldMk cId="0" sldId="448"/>
            <ac:spMk id="23" creationId="{00000000-0000-0000-0000-000000000000}"/>
          </ac:spMkLst>
        </pc:spChg>
        <pc:spChg chg="mod">
          <ac:chgData name="鄭以民 Eric" userId="aea9bc53-fa0e-4749-be16-a15ff0e983af" providerId="ADAL" clId="{1ADF11E1-B94A-4897-91C5-296B5BF27566}" dt="2025-12-05T07:31:40.621" v="227" actId="20577"/>
          <ac:spMkLst>
            <pc:docMk/>
            <pc:sldMk cId="0" sldId="448"/>
            <ac:spMk id="24" creationId="{00000000-0000-0000-0000-000000000000}"/>
          </ac:spMkLst>
        </pc:spChg>
        <pc:graphicFrameChg chg="del">
          <ac:chgData name="鄭以民 Eric" userId="aea9bc53-fa0e-4749-be16-a15ff0e983af" providerId="ADAL" clId="{1ADF11E1-B94A-4897-91C5-296B5BF27566}" dt="2025-12-05T07:34:37.049" v="256" actId="478"/>
          <ac:graphicFrameMkLst>
            <pc:docMk/>
            <pc:sldMk cId="0" sldId="448"/>
            <ac:graphicFrameMk id="4" creationId="{FDDFAD3C-A269-8D6A-B923-275CBAE29926}"/>
          </ac:graphicFrameMkLst>
        </pc:graphicFrameChg>
        <pc:graphicFrameChg chg="del mod">
          <ac:chgData name="鄭以民 Eric" userId="aea9bc53-fa0e-4749-be16-a15ff0e983af" providerId="ADAL" clId="{1ADF11E1-B94A-4897-91C5-296B5BF27566}" dt="2025-12-05T07:32:59.301" v="236" actId="478"/>
          <ac:graphicFrameMkLst>
            <pc:docMk/>
            <pc:sldMk cId="0" sldId="448"/>
            <ac:graphicFrameMk id="5" creationId="{7D48D6B7-E3EF-3BFF-438B-19A2AA8D8C77}"/>
          </ac:graphicFrameMkLst>
        </pc:graphicFrameChg>
        <pc:graphicFrameChg chg="add mod">
          <ac:chgData name="鄭以民 Eric" userId="aea9bc53-fa0e-4749-be16-a15ff0e983af" providerId="ADAL" clId="{1ADF11E1-B94A-4897-91C5-296B5BF27566}" dt="2025-12-05T07:36:16.290" v="271" actId="692"/>
          <ac:graphicFrameMkLst>
            <pc:docMk/>
            <pc:sldMk cId="0" sldId="448"/>
            <ac:graphicFrameMk id="7" creationId="{00000000-0008-0000-0300-000002000000}"/>
          </ac:graphicFrameMkLst>
        </pc:graphicFrameChg>
        <pc:graphicFrameChg chg="add mod">
          <ac:chgData name="鄭以民 Eric" userId="aea9bc53-fa0e-4749-be16-a15ff0e983af" providerId="ADAL" clId="{1ADF11E1-B94A-4897-91C5-296B5BF27566}" dt="2025-12-05T07:36:22.428" v="272" actId="692"/>
          <ac:graphicFrameMkLst>
            <pc:docMk/>
            <pc:sldMk cId="0" sldId="448"/>
            <ac:graphicFrameMk id="8" creationId="{00000000-0008-0000-0300-000003000000}"/>
          </ac:graphicFrameMkLst>
        </pc:graphicFrameChg>
        <pc:graphicFrameChg chg="add mod">
          <ac:chgData name="鄭以民 Eric" userId="aea9bc53-fa0e-4749-be16-a15ff0e983af" providerId="ADAL" clId="{1ADF11E1-B94A-4897-91C5-296B5BF27566}" dt="2025-12-05T07:36:10.670" v="270" actId="692"/>
          <ac:graphicFrameMkLst>
            <pc:docMk/>
            <pc:sldMk cId="0" sldId="448"/>
            <ac:graphicFrameMk id="9" creationId="{00000000-0008-0000-0300-000004000000}"/>
          </ac:graphicFrameMkLst>
        </pc:graphicFrameChg>
        <pc:graphicFrameChg chg="del">
          <ac:chgData name="鄭以民 Eric" userId="aea9bc53-fa0e-4749-be16-a15ff0e983af" providerId="ADAL" clId="{1ADF11E1-B94A-4897-91C5-296B5BF27566}" dt="2025-12-05T07:32:20.908" v="230" actId="478"/>
          <ac:graphicFrameMkLst>
            <pc:docMk/>
            <pc:sldMk cId="0" sldId="448"/>
            <ac:graphicFrameMk id="10" creationId="{00000000-0008-0000-0300-000003000000}"/>
          </ac:graphicFrameMkLst>
        </pc:graphicFrameChg>
        <pc:graphicFrameChg chg="del mod">
          <ac:chgData name="鄭以民 Eric" userId="aea9bc53-fa0e-4749-be16-a15ff0e983af" providerId="ADAL" clId="{1ADF11E1-B94A-4897-91C5-296B5BF27566}" dt="2025-12-05T07:32:59.301" v="236" actId="478"/>
          <ac:graphicFrameMkLst>
            <pc:docMk/>
            <pc:sldMk cId="0" sldId="448"/>
            <ac:graphicFrameMk id="11" creationId="{00000000-0008-0000-0300-000004000000}"/>
          </ac:graphicFrameMkLst>
        </pc:graphicFrameChg>
        <pc:graphicFrameChg chg="del mod">
          <ac:chgData name="鄭以民 Eric" userId="aea9bc53-fa0e-4749-be16-a15ff0e983af" providerId="ADAL" clId="{1ADF11E1-B94A-4897-91C5-296B5BF27566}" dt="2025-12-05T07:32:21.679" v="231" actId="478"/>
          <ac:graphicFrameMkLst>
            <pc:docMk/>
            <pc:sldMk cId="0" sldId="448"/>
            <ac:graphicFrameMk id="12" creationId="{00000000-0008-0000-0300-000002000000}"/>
          </ac:graphicFrameMkLst>
        </pc:graphicFrameChg>
        <pc:graphicFrameChg chg="add mod">
          <ac:chgData name="鄭以民 Eric" userId="aea9bc53-fa0e-4749-be16-a15ff0e983af" providerId="ADAL" clId="{1ADF11E1-B94A-4897-91C5-296B5BF27566}" dt="2025-12-05T07:36:27.548" v="273" actId="692"/>
          <ac:graphicFrameMkLst>
            <pc:docMk/>
            <pc:sldMk cId="0" sldId="448"/>
            <ac:graphicFrameMk id="13" creationId="{00000000-0008-0000-0300-000005000000}"/>
          </ac:graphicFrameMkLst>
        </pc:graphicFrameChg>
        <pc:graphicFrameChg chg="del">
          <ac:chgData name="鄭以民 Eric" userId="aea9bc53-fa0e-4749-be16-a15ff0e983af" providerId="ADAL" clId="{1ADF11E1-B94A-4897-91C5-296B5BF27566}" dt="2025-12-05T07:34:37.049" v="256" actId="478"/>
          <ac:graphicFrameMkLst>
            <pc:docMk/>
            <pc:sldMk cId="0" sldId="448"/>
            <ac:graphicFrameMk id="14" creationId="{00000000-0008-0000-0300-000006000000}"/>
          </ac:graphicFrameMkLst>
        </pc:graphicFrameChg>
        <pc:graphicFrameChg chg="add mod">
          <ac:chgData name="鄭以民 Eric" userId="aea9bc53-fa0e-4749-be16-a15ff0e983af" providerId="ADAL" clId="{1ADF11E1-B94A-4897-91C5-296B5BF27566}" dt="2025-12-05T07:35:43.968" v="268" actId="692"/>
          <ac:graphicFrameMkLst>
            <pc:docMk/>
            <pc:sldMk cId="0" sldId="448"/>
            <ac:graphicFrameMk id="15" creationId="{00000000-0008-0000-0300-000006000000}"/>
          </ac:graphicFrameMkLst>
        </pc:graphicFrameChg>
        <pc:graphicFrameChg chg="add mod">
          <ac:chgData name="鄭以民 Eric" userId="aea9bc53-fa0e-4749-be16-a15ff0e983af" providerId="ADAL" clId="{1ADF11E1-B94A-4897-91C5-296B5BF27566}" dt="2025-12-05T07:36:35.216" v="274" actId="692"/>
          <ac:graphicFrameMkLst>
            <pc:docMk/>
            <pc:sldMk cId="0" sldId="448"/>
            <ac:graphicFrameMk id="16" creationId="{00000000-0008-0000-0300-000007000000}"/>
          </ac:graphicFrameMkLst>
        </pc:graphicFrameChg>
        <pc:picChg chg="add del mod">
          <ac:chgData name="鄭以民 Eric" userId="aea9bc53-fa0e-4749-be16-a15ff0e983af" providerId="ADAL" clId="{1ADF11E1-B94A-4897-91C5-296B5BF27566}" dt="2025-12-05T07:32:48.656" v="235" actId="478"/>
          <ac:picMkLst>
            <pc:docMk/>
            <pc:sldMk cId="0" sldId="448"/>
            <ac:picMk id="6" creationId="{C9349B67-247C-F66B-5C73-90B58119AC8A}"/>
          </ac:picMkLst>
        </pc:picChg>
      </pc:sldChg>
      <pc:sldChg chg="addSp delSp mod">
        <pc:chgData name="鄭以民 Eric" userId="aea9bc53-fa0e-4749-be16-a15ff0e983af" providerId="ADAL" clId="{1ADF11E1-B94A-4897-91C5-296B5BF27566}" dt="2025-12-05T07:31:16.329" v="219"/>
        <pc:sldMkLst>
          <pc:docMk/>
          <pc:sldMk cId="0" sldId="449"/>
        </pc:sldMkLst>
        <pc:picChg chg="add">
          <ac:chgData name="鄭以民 Eric" userId="aea9bc53-fa0e-4749-be16-a15ff0e983af" providerId="ADAL" clId="{1ADF11E1-B94A-4897-91C5-296B5BF27566}" dt="2025-12-05T07:31:16.329" v="219"/>
          <ac:picMkLst>
            <pc:docMk/>
            <pc:sldMk cId="0" sldId="449"/>
            <ac:picMk id="2" creationId="{2BBA4051-8975-8BD8-1798-BF0C25E3C5CF}"/>
          </ac:picMkLst>
        </pc:picChg>
        <pc:picChg chg="del">
          <ac:chgData name="鄭以民 Eric" userId="aea9bc53-fa0e-4749-be16-a15ff0e983af" providerId="ADAL" clId="{1ADF11E1-B94A-4897-91C5-296B5BF27566}" dt="2025-12-05T07:31:01.649" v="218" actId="478"/>
          <ac:picMkLst>
            <pc:docMk/>
            <pc:sldMk cId="0" sldId="449"/>
            <ac:picMk id="4" creationId="{3DAC6B90-9DB3-F15B-D02A-6BC7A4662F6D}"/>
          </ac:picMkLst>
        </pc:picChg>
      </pc:sldChg>
      <pc:sldChg chg="addSp delSp modSp mod">
        <pc:chgData name="鄭以民 Eric" userId="aea9bc53-fa0e-4749-be16-a15ff0e983af" providerId="ADAL" clId="{1ADF11E1-B94A-4897-91C5-296B5BF27566}" dt="2025-12-05T08:08:39.703" v="445" actId="207"/>
        <pc:sldMkLst>
          <pc:docMk/>
          <pc:sldMk cId="0" sldId="450"/>
        </pc:sldMkLst>
        <pc:spChg chg="mod">
          <ac:chgData name="鄭以民 Eric" userId="aea9bc53-fa0e-4749-be16-a15ff0e983af" providerId="ADAL" clId="{1ADF11E1-B94A-4897-91C5-296B5BF27566}" dt="2025-12-05T08:08:39.703" v="445" actId="207"/>
          <ac:spMkLst>
            <pc:docMk/>
            <pc:sldMk cId="0" sldId="450"/>
            <ac:spMk id="30725" creationId="{00000000-0000-0000-0000-000000000000}"/>
          </ac:spMkLst>
        </pc:spChg>
        <pc:picChg chg="add mod">
          <ac:chgData name="鄭以民 Eric" userId="aea9bc53-fa0e-4749-be16-a15ff0e983af" providerId="ADAL" clId="{1ADF11E1-B94A-4897-91C5-296B5BF27566}" dt="2025-12-05T07:37:31.379" v="284" actId="14100"/>
          <ac:picMkLst>
            <pc:docMk/>
            <pc:sldMk cId="0" sldId="450"/>
            <ac:picMk id="2" creationId="{BA8B33D7-DFB8-F9F8-DE96-02CD51A924F0}"/>
          </ac:picMkLst>
        </pc:picChg>
        <pc:picChg chg="add mod">
          <ac:chgData name="鄭以民 Eric" userId="aea9bc53-fa0e-4749-be16-a15ff0e983af" providerId="ADAL" clId="{1ADF11E1-B94A-4897-91C5-296B5BF27566}" dt="2025-12-05T07:37:54.512" v="288" actId="14100"/>
          <ac:picMkLst>
            <pc:docMk/>
            <pc:sldMk cId="0" sldId="450"/>
            <ac:picMk id="3" creationId="{F20C4E81-55AC-E814-9278-16ACAD9519E7}"/>
          </ac:picMkLst>
        </pc:picChg>
        <pc:picChg chg="del">
          <ac:chgData name="鄭以民 Eric" userId="aea9bc53-fa0e-4749-be16-a15ff0e983af" providerId="ADAL" clId="{1ADF11E1-B94A-4897-91C5-296B5BF27566}" dt="2025-12-05T07:37:12.190" v="281" actId="478"/>
          <ac:picMkLst>
            <pc:docMk/>
            <pc:sldMk cId="0" sldId="450"/>
            <ac:picMk id="6" creationId="{DDB19924-0A70-1933-29FA-A8F514D2EEF3}"/>
          </ac:picMkLst>
        </pc:picChg>
        <pc:picChg chg="del">
          <ac:chgData name="鄭以民 Eric" userId="aea9bc53-fa0e-4749-be16-a15ff0e983af" providerId="ADAL" clId="{1ADF11E1-B94A-4897-91C5-296B5BF27566}" dt="2025-12-05T07:37:33.030" v="285" actId="478"/>
          <ac:picMkLst>
            <pc:docMk/>
            <pc:sldMk cId="0" sldId="450"/>
            <ac:picMk id="7" creationId="{04F24730-EA5E-C4B7-7411-0162BA45FCA5}"/>
          </ac:picMkLst>
        </pc:picChg>
      </pc:sldChg>
      <pc:sldChg chg="modSp mod">
        <pc:chgData name="鄭以民 Eric" userId="aea9bc53-fa0e-4749-be16-a15ff0e983af" providerId="ADAL" clId="{1ADF11E1-B94A-4897-91C5-296B5BF27566}" dt="2025-12-05T14:11:22.241" v="499" actId="6549"/>
        <pc:sldMkLst>
          <pc:docMk/>
          <pc:sldMk cId="2509870274" sldId="452"/>
        </pc:sldMkLst>
        <pc:spChg chg="mod">
          <ac:chgData name="鄭以民 Eric" userId="aea9bc53-fa0e-4749-be16-a15ff0e983af" providerId="ADAL" clId="{1ADF11E1-B94A-4897-91C5-296B5BF27566}" dt="2025-12-05T08:13:21.581" v="459" actId="1076"/>
          <ac:spMkLst>
            <pc:docMk/>
            <pc:sldMk cId="2509870274" sldId="452"/>
            <ac:spMk id="22530" creationId="{00000000-0000-0000-0000-000000000000}"/>
          </ac:spMkLst>
        </pc:spChg>
        <pc:spChg chg="mod">
          <ac:chgData name="鄭以民 Eric" userId="aea9bc53-fa0e-4749-be16-a15ff0e983af" providerId="ADAL" clId="{1ADF11E1-B94A-4897-91C5-296B5BF27566}" dt="2025-12-05T14:11:22.241" v="499" actId="6549"/>
          <ac:spMkLst>
            <pc:docMk/>
            <pc:sldMk cId="2509870274" sldId="452"/>
            <ac:spMk id="22531" creationId="{00000000-0000-0000-0000-000000000000}"/>
          </ac:spMkLst>
        </pc:spChg>
      </pc:sldChg>
      <pc:sldChg chg="addSp delSp modSp del mod setBg">
        <pc:chgData name="鄭以民 Eric" userId="aea9bc53-fa0e-4749-be16-a15ff0e983af" providerId="ADAL" clId="{1ADF11E1-B94A-4897-91C5-296B5BF27566}" dt="2025-12-05T07:30:57.180" v="217" actId="2696"/>
        <pc:sldMkLst>
          <pc:docMk/>
          <pc:sldMk cId="3166954609" sldId="453"/>
        </pc:sldMkLst>
        <pc:spChg chg="mod">
          <ac:chgData name="鄭以民 Eric" userId="aea9bc53-fa0e-4749-be16-a15ff0e983af" providerId="ADAL" clId="{1ADF11E1-B94A-4897-91C5-296B5BF27566}" dt="2025-12-05T07:30:34.888" v="215" actId="26606"/>
          <ac:spMkLst>
            <pc:docMk/>
            <pc:sldMk cId="3166954609" sldId="453"/>
            <ac:spMk id="3" creationId="{23C0C2BF-E42D-6FA3-7C16-695DA3192C15}"/>
          </ac:spMkLst>
        </pc:spChg>
        <pc:spChg chg="mod">
          <ac:chgData name="鄭以民 Eric" userId="aea9bc53-fa0e-4749-be16-a15ff0e983af" providerId="ADAL" clId="{1ADF11E1-B94A-4897-91C5-296B5BF27566}" dt="2025-12-05T07:30:34.888" v="215" actId="26606"/>
          <ac:spMkLst>
            <pc:docMk/>
            <pc:sldMk cId="3166954609" sldId="453"/>
            <ac:spMk id="26627" creationId="{00000000-0000-0000-0000-000000000000}"/>
          </ac:spMkLst>
        </pc:spChg>
        <pc:spChg chg="mod">
          <ac:chgData name="鄭以民 Eric" userId="aea9bc53-fa0e-4749-be16-a15ff0e983af" providerId="ADAL" clId="{1ADF11E1-B94A-4897-91C5-296B5BF27566}" dt="2025-12-05T07:30:34.888" v="215" actId="26606"/>
          <ac:spMkLst>
            <pc:docMk/>
            <pc:sldMk cId="3166954609" sldId="453"/>
            <ac:spMk id="26628" creationId="{00000000-0000-0000-0000-000000000000}"/>
          </ac:spMkLst>
        </pc:spChg>
        <pc:spChg chg="add del">
          <ac:chgData name="鄭以民 Eric" userId="aea9bc53-fa0e-4749-be16-a15ff0e983af" providerId="ADAL" clId="{1ADF11E1-B94A-4897-91C5-296B5BF27566}" dt="2025-12-05T07:30:34.888" v="215" actId="26606"/>
          <ac:spMkLst>
            <pc:docMk/>
            <pc:sldMk cId="3166954609" sldId="453"/>
            <ac:spMk id="26643" creationId="{762362DE-7747-4D8B-99FA-8E36F0B15FF7}"/>
          </ac:spMkLst>
        </pc:spChg>
        <pc:grpChg chg="add del">
          <ac:chgData name="鄭以民 Eric" userId="aea9bc53-fa0e-4749-be16-a15ff0e983af" providerId="ADAL" clId="{1ADF11E1-B94A-4897-91C5-296B5BF27566}" dt="2025-12-05T07:30:34.888" v="215" actId="26606"/>
          <ac:grpSpMkLst>
            <pc:docMk/>
            <pc:sldMk cId="3166954609" sldId="453"/>
            <ac:grpSpMk id="26645" creationId="{25123E6E-F713-4254-A6BF-358CC8EC6C95}"/>
          </ac:grpSpMkLst>
        </pc:grpChg>
        <pc:graphicFrameChg chg="add mod">
          <ac:chgData name="鄭以民 Eric" userId="aea9bc53-fa0e-4749-be16-a15ff0e983af" providerId="ADAL" clId="{1ADF11E1-B94A-4897-91C5-296B5BF27566}" dt="2025-12-05T07:30:34.888" v="215" actId="26606"/>
          <ac:graphicFrameMkLst>
            <pc:docMk/>
            <pc:sldMk cId="3166954609" sldId="453"/>
            <ac:graphicFrameMk id="4" creationId="{A397EF5B-C4C3-2F57-6DAE-BC8DD082413C}"/>
          </ac:graphicFrameMkLst>
        </pc:graphicFrameChg>
        <pc:cxnChg chg="add del">
          <ac:chgData name="鄭以民 Eric" userId="aea9bc53-fa0e-4749-be16-a15ff0e983af" providerId="ADAL" clId="{1ADF11E1-B94A-4897-91C5-296B5BF27566}" dt="2025-12-05T07:30:34.888" v="215" actId="26606"/>
          <ac:cxnSpMkLst>
            <pc:docMk/>
            <pc:sldMk cId="3166954609" sldId="453"/>
            <ac:cxnSpMk id="26633" creationId="{0512F9CB-A1A0-4043-A103-F6A4B94B695A}"/>
          </ac:cxnSpMkLst>
        </pc:cxnChg>
        <pc:cxnChg chg="add">
          <ac:chgData name="鄭以民 Eric" userId="aea9bc53-fa0e-4749-be16-a15ff0e983af" providerId="ADAL" clId="{1ADF11E1-B94A-4897-91C5-296B5BF27566}" dt="2025-12-05T07:30:21.553" v="214" actId="26606"/>
          <ac:cxnSpMkLst>
            <pc:docMk/>
            <pc:sldMk cId="3166954609" sldId="453"/>
            <ac:cxnSpMk id="26635" creationId="{ADBE6588-EE16-4389-857C-86A156D49E5D}"/>
          </ac:cxnSpMkLst>
        </pc:cxnChg>
        <pc:cxnChg chg="add del">
          <ac:chgData name="鄭以民 Eric" userId="aea9bc53-fa0e-4749-be16-a15ff0e983af" providerId="ADAL" clId="{1ADF11E1-B94A-4897-91C5-296B5BF27566}" dt="2025-12-05T07:30:34.888" v="215" actId="26606"/>
          <ac:cxnSpMkLst>
            <pc:docMk/>
            <pc:sldMk cId="3166954609" sldId="453"/>
            <ac:cxnSpMk id="26637" creationId="{17FD48D2-B0A7-413D-B947-AA55AC1296D5}"/>
          </ac:cxnSpMkLst>
        </pc:cxnChg>
        <pc:cxnChg chg="del">
          <ac:chgData name="鄭以民 Eric" userId="aea9bc53-fa0e-4749-be16-a15ff0e983af" providerId="ADAL" clId="{1ADF11E1-B94A-4897-91C5-296B5BF27566}" dt="2025-12-05T07:30:34.888" v="215" actId="26606"/>
          <ac:cxnSpMkLst>
            <pc:docMk/>
            <pc:sldMk cId="3166954609" sldId="453"/>
            <ac:cxnSpMk id="26639" creationId="{2BE668D0-D906-4EEE-B32F-8C028624B837}"/>
          </ac:cxnSpMkLst>
        </pc:cxnChg>
        <pc:cxnChg chg="add del">
          <ac:chgData name="鄭以民 Eric" userId="aea9bc53-fa0e-4749-be16-a15ff0e983af" providerId="ADAL" clId="{1ADF11E1-B94A-4897-91C5-296B5BF27566}" dt="2025-12-05T07:30:34.888" v="215" actId="26606"/>
          <ac:cxnSpMkLst>
            <pc:docMk/>
            <pc:sldMk cId="3166954609" sldId="453"/>
            <ac:cxnSpMk id="26641" creationId="{D1DE67A3-B8F6-4CFD-A8E0-D15200F23152}"/>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sgroup0001-my.sharepoint.com/personal/eric_cheng_csg_holdings/Documents/07-&#27861;&#35498;&#26371;/2025&#27861;&#35498;&#26371;/&#36001;&#21209;&#25976;&#23383;11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sgroup0001-my.sharepoint.com/personal/eric_cheng_csg_holdings/Documents/07-&#27861;&#35498;&#26371;/2025&#27861;&#35498;&#26371;/&#36001;&#21209;&#25976;&#23383;11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sgroup0001-my.sharepoint.com/personal/eric_cheng_csg_holdings/Documents/07-&#27861;&#35498;&#26371;/2025&#27861;&#35498;&#26371;/&#36001;&#21209;&#25976;&#23383;11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sgroup0001-my.sharepoint.com/personal/eric_cheng_csg_holdings/Documents/07-&#27861;&#35498;&#26371;/2025&#27861;&#35498;&#26371;/&#36001;&#21209;&#25976;&#23383;11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sgroup0001-my.sharepoint.com/personal/eric_cheng_csg_holdings/Documents/07-&#27861;&#35498;&#26371;/2025&#27861;&#35498;&#26371;/&#36001;&#21209;&#25976;&#23383;11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csgroup0001-my.sharepoint.com/personal/eric_cheng_csg_holdings/Documents/07-&#27861;&#35498;&#26371;/2025&#27861;&#35498;&#26371;/&#36001;&#21209;&#25976;&#23383;1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(E)'!$A$4</c:f>
              <c:strCache>
                <c:ptCount val="1"/>
                <c:pt idx="0">
                  <c:v>Segment Revenues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13B-422A-A143-5746742E40FA}"/>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13B-422A-A143-5746742E40F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(E)'!$B$3:$C$3</c:f>
              <c:strCache>
                <c:ptCount val="2"/>
                <c:pt idx="0">
                  <c:v>Dyeing &amp; Finishing services</c:v>
                </c:pt>
                <c:pt idx="1">
                  <c:v>Construction</c:v>
                </c:pt>
              </c:strCache>
            </c:strRef>
          </c:cat>
          <c:val>
            <c:numRef>
              <c:f>'部門別營收 (E)'!$B$4:$C$4</c:f>
              <c:numCache>
                <c:formatCode>_-* #,##0_-;\-* #,##0_-;_-* "-"??_-;_-@_-</c:formatCode>
                <c:ptCount val="2"/>
                <c:pt idx="0">
                  <c:v>145043</c:v>
                </c:pt>
                <c:pt idx="1">
                  <c:v>597974</c:v>
                </c:pt>
              </c:numCache>
            </c:numRef>
          </c:val>
          <c:extLst>
            <c:ext xmlns:c16="http://schemas.microsoft.com/office/drawing/2014/chart" uri="{C3380CC4-5D6E-409C-BE32-E72D297353CC}">
              <c16:uniqueId val="{00000004-313B-422A-A143-5746742E40FA}"/>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(E)'!$A$6</c:f>
              <c:strCache>
                <c:ptCount val="1"/>
                <c:pt idx="0">
                  <c:v>Segment profits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1E78-4599-8D55-F42544AA6B2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1E78-4599-8D55-F42544AA6B2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(E)'!$B$5:$C$5</c:f>
              <c:strCache>
                <c:ptCount val="2"/>
                <c:pt idx="0">
                  <c:v>Dyeing &amp; Finishing services</c:v>
                </c:pt>
                <c:pt idx="1">
                  <c:v>Construction</c:v>
                </c:pt>
              </c:strCache>
            </c:strRef>
          </c:cat>
          <c:val>
            <c:numRef>
              <c:f>'部門別營收 (E)'!$B$6:$C$6</c:f>
              <c:numCache>
                <c:formatCode>_-* #,##0_-;\-* #,##0_-;_-* "-"??_-;_-@_-</c:formatCode>
                <c:ptCount val="2"/>
                <c:pt idx="0" formatCode="#,##0_);[Red]\(#,##0\)">
                  <c:v>-69758</c:v>
                </c:pt>
                <c:pt idx="1">
                  <c:v>177971</c:v>
                </c:pt>
              </c:numCache>
            </c:numRef>
          </c:val>
          <c:extLst>
            <c:ext xmlns:c16="http://schemas.microsoft.com/office/drawing/2014/chart" uri="{C3380CC4-5D6E-409C-BE32-E72D297353CC}">
              <c16:uniqueId val="{00000004-1E78-4599-8D55-F42544AA6B2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(E)'!$E$4</c:f>
              <c:strCache>
                <c:ptCount val="1"/>
                <c:pt idx="0">
                  <c:v>Segment Revenues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EE15-490F-B518-07B36D716ED4}"/>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EE15-490F-B518-07B36D716ED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(E)'!$F$3:$G$3</c:f>
              <c:strCache>
                <c:ptCount val="2"/>
                <c:pt idx="0">
                  <c:v>Dyeing &amp; Finishing services</c:v>
                </c:pt>
                <c:pt idx="1">
                  <c:v>Construction</c:v>
                </c:pt>
              </c:strCache>
            </c:strRef>
          </c:cat>
          <c:val>
            <c:numRef>
              <c:f>'部門別營收 (E)'!$F$4:$G$4</c:f>
              <c:numCache>
                <c:formatCode>_-* #,##0_-;\-* #,##0_-;_-* "-"??_-;_-@_-</c:formatCode>
                <c:ptCount val="2"/>
                <c:pt idx="0">
                  <c:v>217442</c:v>
                </c:pt>
                <c:pt idx="1">
                  <c:v>0</c:v>
                </c:pt>
              </c:numCache>
            </c:numRef>
          </c:val>
          <c:extLst>
            <c:ext xmlns:c16="http://schemas.microsoft.com/office/drawing/2014/chart" uri="{C3380CC4-5D6E-409C-BE32-E72D297353CC}">
              <c16:uniqueId val="{00000004-EE15-490F-B518-07B36D716ED4}"/>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solidFill>
            <a:srgbClr val="6A9E1F">
              <a:lumMod val="75000"/>
            </a:srgbClr>
          </a:solid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(E)'!$E$6</c:f>
              <c:strCache>
                <c:ptCount val="1"/>
                <c:pt idx="0">
                  <c:v>Segment profits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C73-4A5C-ADCD-D924AD76A14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C73-4A5C-ADCD-D924AD76A14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(E)'!$F$5:$G$5</c:f>
              <c:strCache>
                <c:ptCount val="2"/>
                <c:pt idx="0">
                  <c:v>Dyeing &amp; Finishing services</c:v>
                </c:pt>
                <c:pt idx="1">
                  <c:v>Construction</c:v>
                </c:pt>
              </c:strCache>
            </c:strRef>
          </c:cat>
          <c:val>
            <c:numRef>
              <c:f>'部門別營收 (E)'!$F$6:$G$6</c:f>
              <c:numCache>
                <c:formatCode>_-* #,##0_-;\-* #,##0_-;_-* "-"??_-;_-@_-</c:formatCode>
                <c:ptCount val="2"/>
                <c:pt idx="0" formatCode="#,##0_);[Red]\(#,##0\)">
                  <c:v>-63268</c:v>
                </c:pt>
                <c:pt idx="1">
                  <c:v>0</c:v>
                </c:pt>
              </c:numCache>
            </c:numRef>
          </c:val>
          <c:extLst>
            <c:ext xmlns:c16="http://schemas.microsoft.com/office/drawing/2014/chart" uri="{C3380CC4-5D6E-409C-BE32-E72D297353CC}">
              <c16:uniqueId val="{00000004-4C73-4A5C-ADCD-D924AD76A142}"/>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zh-TW"/>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(E)'!$I$4</c:f>
              <c:strCache>
                <c:ptCount val="1"/>
                <c:pt idx="0">
                  <c:v>Segment Revenues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F75-499E-8053-ED936366FB3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F75-499E-8053-ED936366FB3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(E)'!$J$3:$K$3</c:f>
              <c:strCache>
                <c:ptCount val="2"/>
                <c:pt idx="0">
                  <c:v>Dyeing &amp; Finishing services</c:v>
                </c:pt>
                <c:pt idx="1">
                  <c:v>Construction</c:v>
                </c:pt>
              </c:strCache>
            </c:strRef>
          </c:cat>
          <c:val>
            <c:numRef>
              <c:f>'部門別營收 (E)'!$J$4:$K$4</c:f>
              <c:numCache>
                <c:formatCode>_-* #,##0_-;\-* #,##0_-;_-* "-"??_-;_-@_-</c:formatCode>
                <c:ptCount val="2"/>
                <c:pt idx="0">
                  <c:v>284206</c:v>
                </c:pt>
                <c:pt idx="1">
                  <c:v>358954</c:v>
                </c:pt>
              </c:numCache>
            </c:numRef>
          </c:val>
          <c:extLst>
            <c:ext xmlns:c16="http://schemas.microsoft.com/office/drawing/2014/chart" uri="{C3380CC4-5D6E-409C-BE32-E72D297353CC}">
              <c16:uniqueId val="{00000004-4F75-499E-8053-ED936366FB3C}"/>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(E)'!$I$6</c:f>
              <c:strCache>
                <c:ptCount val="1"/>
                <c:pt idx="0">
                  <c:v>Segment profits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D5C-487F-AC33-05195D3164BA}"/>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D5C-487F-AC33-05195D3164B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(E)'!$J$5:$K$5</c:f>
              <c:strCache>
                <c:ptCount val="2"/>
                <c:pt idx="0">
                  <c:v>Dyeing &amp; Finishing services</c:v>
                </c:pt>
                <c:pt idx="1">
                  <c:v>Construction</c:v>
                </c:pt>
              </c:strCache>
            </c:strRef>
          </c:cat>
          <c:val>
            <c:numRef>
              <c:f>'部門別營收 (E)'!$J$6:$K$6</c:f>
              <c:numCache>
                <c:formatCode>_-* #,##0_-;\-* #,##0_-;_-* "-"??_-;_-@_-</c:formatCode>
                <c:ptCount val="2"/>
                <c:pt idx="0" formatCode="#,##0_);[Red]\(#,##0\)">
                  <c:v>-78197</c:v>
                </c:pt>
                <c:pt idx="1">
                  <c:v>100843</c:v>
                </c:pt>
              </c:numCache>
            </c:numRef>
          </c:val>
          <c:extLst>
            <c:ext xmlns:c16="http://schemas.microsoft.com/office/drawing/2014/chart" uri="{C3380CC4-5D6E-409C-BE32-E72D297353CC}">
              <c16:uniqueId val="{00000004-5D5C-487F-AC33-05195D3164BA}"/>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B021B-1E32-4D6E-9DE8-05DEDF58D014}" type="doc">
      <dgm:prSet loTypeId="urn:microsoft.com/office/officeart/2005/8/layout/default#4" loCatId="list" qsTypeId="urn:microsoft.com/office/officeart/2005/8/quickstyle/simple5" qsCatId="simple" csTypeId="urn:microsoft.com/office/officeart/2005/8/colors/accent0_3" csCatId="mainScheme" phldr="1"/>
      <dgm:spPr/>
      <dgm:t>
        <a:bodyPr/>
        <a:lstStyle/>
        <a:p>
          <a:endParaRPr lang="zh-TW" altLang="en-US"/>
        </a:p>
      </dgm:t>
    </dgm:pt>
    <dgm:pt modelId="{A04228AA-0C56-4924-8CEA-4E28FB24DDF0}">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a:t>
          </a:r>
          <a:r>
            <a:rPr lang="en-US" altLang="zh-TW" dirty="0" err="1">
              <a:solidFill>
                <a:schemeClr val="tx1"/>
              </a:solidFill>
            </a:rPr>
            <a:t>Fillament</a:t>
          </a:r>
          <a:r>
            <a:rPr lang="en-US" altLang="zh-TW" dirty="0">
              <a:solidFill>
                <a:schemeClr val="tx1"/>
              </a:solidFill>
            </a:rPr>
            <a:t>)</a:t>
          </a:r>
        </a:p>
      </dgm:t>
    </dgm:pt>
    <dgm:pt modelId="{6C481DC2-E668-4DDD-A8EB-89F6308F6253}" type="parTrans" cxnId="{05AFE685-44E5-4CE6-A616-46D5171AA1E6}">
      <dgm:prSet/>
      <dgm:spPr/>
      <dgm:t>
        <a:bodyPr/>
        <a:lstStyle/>
        <a:p>
          <a:endParaRPr lang="zh-TW" altLang="en-US"/>
        </a:p>
      </dgm:t>
    </dgm:pt>
    <dgm:pt modelId="{31F12457-AAFD-46EF-BAE9-97E405B01875}" type="sibTrans" cxnId="{05AFE685-44E5-4CE6-A616-46D5171AA1E6}">
      <dgm:prSet/>
      <dgm:spPr/>
      <dgm:t>
        <a:bodyPr/>
        <a:lstStyle/>
        <a:p>
          <a:endParaRPr lang="zh-TW" altLang="en-US"/>
        </a:p>
      </dgm:t>
    </dgm:pt>
    <dgm:pt modelId="{B1A3D537-81CC-4C8F-AFF8-F3D5D419B5A0}">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Polyester 100%</a:t>
          </a:r>
          <a:r>
            <a:rPr lang="zh-TW" altLang="en-US" dirty="0">
              <a:solidFill>
                <a:schemeClr val="tx1"/>
              </a:solidFill>
            </a:rPr>
            <a:t>、</a:t>
          </a:r>
          <a:r>
            <a:rPr lang="en-US" altLang="zh-TW" dirty="0">
              <a:solidFill>
                <a:schemeClr val="tx1"/>
              </a:solidFill>
            </a:rPr>
            <a:t>Nylon 100%</a:t>
          </a:r>
          <a:r>
            <a:rPr lang="zh-TW" altLang="en-US" dirty="0">
              <a:solidFill>
                <a:schemeClr val="tx1"/>
              </a:solidFill>
            </a:rPr>
            <a:t>、</a:t>
          </a:r>
          <a:r>
            <a:rPr lang="en-US" altLang="zh-TW" dirty="0">
              <a:solidFill>
                <a:schemeClr val="tx1"/>
              </a:solidFill>
            </a:rPr>
            <a:t>N</a:t>
          </a:r>
          <a:r>
            <a:rPr lang="zh-TW" altLang="en-US" dirty="0">
              <a:solidFill>
                <a:schemeClr val="tx1"/>
              </a:solidFill>
            </a:rPr>
            <a:t>＊</a:t>
          </a:r>
          <a:r>
            <a:rPr lang="en-US" altLang="zh-TW" dirty="0">
              <a:solidFill>
                <a:schemeClr val="tx1"/>
              </a:solidFill>
            </a:rPr>
            <a:t>T</a:t>
          </a:r>
          <a:r>
            <a:rPr lang="zh-TW" altLang="en-US" dirty="0">
              <a:solidFill>
                <a:schemeClr val="tx1"/>
              </a:solidFill>
            </a:rPr>
            <a:t>、</a:t>
          </a:r>
          <a:r>
            <a:rPr lang="en-US" altLang="zh-TW" dirty="0">
              <a:solidFill>
                <a:schemeClr val="tx1"/>
              </a:solidFill>
            </a:rPr>
            <a:t>PBT</a:t>
          </a:r>
          <a:r>
            <a:rPr lang="zh-TW" altLang="en-US" dirty="0">
              <a:solidFill>
                <a:schemeClr val="tx1"/>
              </a:solidFill>
            </a:rPr>
            <a:t>、</a:t>
          </a:r>
          <a:r>
            <a:rPr lang="en-US" altLang="zh-TW" dirty="0">
              <a:solidFill>
                <a:schemeClr val="tx1"/>
              </a:solidFill>
            </a:rPr>
            <a:t>PTT … </a:t>
          </a:r>
        </a:p>
      </dgm:t>
    </dgm:pt>
    <dgm:pt modelId="{22517FD0-52BC-4BCC-A97E-8E34364ABA71}" type="parTrans" cxnId="{3091AFED-B5DD-4F68-8652-65323C774348}">
      <dgm:prSet/>
      <dgm:spPr/>
      <dgm:t>
        <a:bodyPr/>
        <a:lstStyle/>
        <a:p>
          <a:endParaRPr lang="zh-TW" altLang="en-US"/>
        </a:p>
      </dgm:t>
    </dgm:pt>
    <dgm:pt modelId="{9CD52273-945A-47D2-AA45-D5E07D867276}" type="sibTrans" cxnId="{3091AFED-B5DD-4F68-8652-65323C774348}">
      <dgm:prSet/>
      <dgm:spPr/>
      <dgm:t>
        <a:bodyPr/>
        <a:lstStyle/>
        <a:p>
          <a:endParaRPr lang="zh-TW" altLang="en-US"/>
        </a:p>
      </dgm:t>
    </dgm:pt>
    <dgm:pt modelId="{31405758-1FC5-4BE5-91EF-C8D4E0D92CF5}">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(Cross Weaved)</a:t>
          </a:r>
        </a:p>
      </dgm:t>
    </dgm:pt>
    <dgm:pt modelId="{2EB6BB70-9AB8-457C-A5FC-B48884413D28}" type="parTrans" cxnId="{CFA996EF-3EF8-4097-94F9-902B29B70E7B}">
      <dgm:prSet/>
      <dgm:spPr/>
      <dgm:t>
        <a:bodyPr/>
        <a:lstStyle/>
        <a:p>
          <a:endParaRPr lang="zh-TW" altLang="en-US"/>
        </a:p>
      </dgm:t>
    </dgm:pt>
    <dgm:pt modelId="{C882D01E-0DF7-4ADC-BE06-964444561E99}" type="sibTrans" cxnId="{CFA996EF-3EF8-4097-94F9-902B29B70E7B}">
      <dgm:prSet/>
      <dgm:spPr/>
      <dgm:t>
        <a:bodyPr/>
        <a:lstStyle/>
        <a:p>
          <a:endParaRPr lang="zh-TW" altLang="en-US"/>
        </a:p>
      </dgm:t>
    </dgm:pt>
    <dgm:pt modelId="{25AD8AC1-24FF-432A-BF10-896BD928DF4B}">
      <dgm:prSet/>
      <dgm:spPr>
        <a:gradFill rotWithShape="0">
          <a:gsLst>
            <a:gs pos="0">
              <a:schemeClr val="accent1">
                <a:lumMod val="40000"/>
                <a:lumOff val="60000"/>
              </a:schemeClr>
            </a:gs>
            <a:gs pos="100000">
              <a:schemeClr val="accent1">
                <a:lumMod val="75000"/>
              </a:schemeClr>
            </a:gs>
          </a:gsLst>
        </a:gradFill>
      </dgm:spPr>
      <dgm:t>
        <a:bodyPr/>
        <a:lstStyle/>
        <a:p>
          <a:r>
            <a:rPr lang="en-US" altLang="zh-TW">
              <a:solidFill>
                <a:schemeClr val="tx1"/>
              </a:solidFill>
            </a:rPr>
            <a:t>C</a:t>
          </a:r>
          <a:r>
            <a:rPr lang="zh-TW" altLang="en-US">
              <a:solidFill>
                <a:schemeClr val="tx1"/>
              </a:solidFill>
            </a:rPr>
            <a:t>＊</a:t>
          </a:r>
          <a:r>
            <a:rPr lang="en-US" altLang="zh-TW">
              <a:solidFill>
                <a:schemeClr val="tx1"/>
              </a:solidFill>
            </a:rPr>
            <a:t>N</a:t>
          </a:r>
          <a:r>
            <a:rPr lang="zh-TW" altLang="en-US">
              <a:solidFill>
                <a:schemeClr val="tx1"/>
              </a:solidFill>
            </a:rPr>
            <a:t>、</a:t>
          </a:r>
          <a:r>
            <a:rPr lang="en-US" altLang="zh-TW">
              <a:solidFill>
                <a:schemeClr val="tx1"/>
              </a:solidFill>
            </a:rPr>
            <a:t>N</a:t>
          </a:r>
          <a:r>
            <a:rPr lang="zh-TW" altLang="en-US">
              <a:solidFill>
                <a:schemeClr val="tx1"/>
              </a:solidFill>
            </a:rPr>
            <a:t>＊</a:t>
          </a:r>
          <a:r>
            <a:rPr lang="en-US" altLang="zh-TW">
              <a:solidFill>
                <a:schemeClr val="tx1"/>
              </a:solidFill>
            </a:rPr>
            <a:t>C</a:t>
          </a:r>
          <a:r>
            <a:rPr lang="zh-TW" altLang="en-US">
              <a:solidFill>
                <a:schemeClr val="tx1"/>
              </a:solidFill>
            </a:rPr>
            <a:t>、</a:t>
          </a:r>
          <a:r>
            <a:rPr lang="en-US" altLang="zh-TW">
              <a:solidFill>
                <a:schemeClr val="tx1"/>
              </a:solidFill>
            </a:rPr>
            <a:t>C</a:t>
          </a:r>
          <a:r>
            <a:rPr lang="zh-TW" altLang="en-US">
              <a:solidFill>
                <a:schemeClr val="tx1"/>
              </a:solidFill>
            </a:rPr>
            <a:t>＊</a:t>
          </a:r>
          <a:r>
            <a:rPr lang="en-US" altLang="zh-TW">
              <a:solidFill>
                <a:schemeClr val="tx1"/>
              </a:solidFill>
            </a:rPr>
            <a:t>T</a:t>
          </a:r>
          <a:r>
            <a:rPr lang="zh-TW" altLang="en-US">
              <a:solidFill>
                <a:schemeClr val="tx1"/>
              </a:solidFill>
            </a:rPr>
            <a:t>、</a:t>
          </a:r>
          <a:r>
            <a:rPr lang="en-US" altLang="zh-TW">
              <a:solidFill>
                <a:schemeClr val="tx1"/>
              </a:solidFill>
            </a:rPr>
            <a:t>T</a:t>
          </a:r>
          <a:r>
            <a:rPr lang="zh-TW" altLang="en-US">
              <a:solidFill>
                <a:schemeClr val="tx1"/>
              </a:solidFill>
            </a:rPr>
            <a:t>＊</a:t>
          </a:r>
          <a:r>
            <a:rPr lang="en-US" altLang="zh-TW">
              <a:solidFill>
                <a:schemeClr val="tx1"/>
              </a:solidFill>
            </a:rPr>
            <a:t>C</a:t>
          </a:r>
          <a:r>
            <a:rPr lang="zh-TW" altLang="en-US">
              <a:solidFill>
                <a:schemeClr val="tx1"/>
              </a:solidFill>
            </a:rPr>
            <a:t>、</a:t>
          </a:r>
          <a:r>
            <a:rPr lang="en-US" altLang="zh-TW">
              <a:solidFill>
                <a:schemeClr val="tx1"/>
              </a:solidFill>
            </a:rPr>
            <a:t>R</a:t>
          </a:r>
          <a:r>
            <a:rPr lang="zh-TW" altLang="en-US">
              <a:solidFill>
                <a:schemeClr val="tx1"/>
              </a:solidFill>
            </a:rPr>
            <a:t>＊</a:t>
          </a:r>
          <a:r>
            <a:rPr lang="en-US" altLang="zh-TW">
              <a:solidFill>
                <a:schemeClr val="tx1"/>
              </a:solidFill>
            </a:rPr>
            <a:t>T</a:t>
          </a:r>
          <a:r>
            <a:rPr lang="zh-TW" altLang="en-US">
              <a:solidFill>
                <a:schemeClr val="tx1"/>
              </a:solidFill>
            </a:rPr>
            <a:t>、</a:t>
          </a:r>
          <a:r>
            <a:rPr lang="en-US" altLang="zh-TW">
              <a:solidFill>
                <a:schemeClr val="tx1"/>
              </a:solidFill>
            </a:rPr>
            <a:t>R</a:t>
          </a:r>
          <a:r>
            <a:rPr lang="zh-TW" altLang="en-US">
              <a:solidFill>
                <a:schemeClr val="tx1"/>
              </a:solidFill>
            </a:rPr>
            <a:t>＊</a:t>
          </a:r>
          <a:r>
            <a:rPr lang="en-US" altLang="zh-TW">
              <a:solidFill>
                <a:schemeClr val="tx1"/>
              </a:solidFill>
            </a:rPr>
            <a:t>L </a:t>
          </a:r>
          <a:endParaRPr lang="en-US" altLang="zh-TW" dirty="0">
            <a:solidFill>
              <a:schemeClr val="tx1"/>
            </a:solidFill>
          </a:endParaRPr>
        </a:p>
      </dgm:t>
    </dgm:pt>
    <dgm:pt modelId="{1C661099-456B-4F96-B32D-28601BBDF165}" type="parTrans" cxnId="{22051A94-0551-4690-9546-E3F5218517A9}">
      <dgm:prSet/>
      <dgm:spPr/>
      <dgm:t>
        <a:bodyPr/>
        <a:lstStyle/>
        <a:p>
          <a:endParaRPr lang="zh-TW" altLang="en-US"/>
        </a:p>
      </dgm:t>
    </dgm:pt>
    <dgm:pt modelId="{4C514505-1D05-4DDC-BBD7-29472AAE4D45}" type="sibTrans" cxnId="{22051A94-0551-4690-9546-E3F5218517A9}">
      <dgm:prSet/>
      <dgm:spPr/>
      <dgm:t>
        <a:bodyPr/>
        <a:lstStyle/>
        <a:p>
          <a:endParaRPr lang="zh-TW" altLang="en-US"/>
        </a:p>
      </dgm:t>
    </dgm:pt>
    <dgm:pt modelId="{DD7AED31-25F5-4247-8C94-EF3F8690E489}">
      <dgm:prSet/>
      <dgm:spPr>
        <a:gradFill rotWithShape="0">
          <a:gsLst>
            <a:gs pos="0">
              <a:schemeClr val="accent1">
                <a:lumMod val="40000"/>
                <a:lumOff val="60000"/>
              </a:schemeClr>
            </a:gs>
            <a:gs pos="100000">
              <a:schemeClr val="accent1">
                <a:lumMod val="75000"/>
              </a:schemeClr>
            </a:gs>
          </a:gsLst>
        </a:gradFill>
      </dgm:spPr>
      <dgm:t>
        <a:bodyPr anchor="ctr"/>
        <a:lstStyle/>
        <a:p>
          <a:pPr algn="ctr"/>
          <a:r>
            <a:rPr lang="en-US" altLang="zh-TW" dirty="0">
              <a:solidFill>
                <a:schemeClr val="tx1"/>
              </a:solidFill>
            </a:rPr>
            <a:t>N*T*CD</a:t>
          </a:r>
        </a:p>
      </dgm:t>
    </dgm:pt>
    <dgm:pt modelId="{E2586695-0E3C-4BEB-8977-9A06E3C3ACEB}" type="parTrans" cxnId="{3A697003-78ED-4AB6-9C78-043916C9789A}">
      <dgm:prSet/>
      <dgm:spPr/>
      <dgm:t>
        <a:bodyPr/>
        <a:lstStyle/>
        <a:p>
          <a:endParaRPr lang="zh-TW" altLang="en-US"/>
        </a:p>
      </dgm:t>
    </dgm:pt>
    <dgm:pt modelId="{BE79CBCB-31CC-412E-9242-F43934C86DBA}" type="sibTrans" cxnId="{3A697003-78ED-4AB6-9C78-043916C9789A}">
      <dgm:prSet/>
      <dgm:spPr/>
      <dgm:t>
        <a:bodyPr/>
        <a:lstStyle/>
        <a:p>
          <a:endParaRPr lang="zh-TW" altLang="en-US"/>
        </a:p>
      </dgm:t>
    </dgm:pt>
    <dgm:pt modelId="{481F355D-BC8E-4554-871A-17204D40D7B0}">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(Conjugate yarn)</a:t>
          </a:r>
        </a:p>
      </dgm:t>
    </dgm:pt>
    <dgm:pt modelId="{9CFCD511-F1EB-48AB-B473-7AE6823124BA}" type="parTrans" cxnId="{31F0FFB1-C1AD-40C2-9334-4A0C6C7B5685}">
      <dgm:prSet/>
      <dgm:spPr/>
      <dgm:t>
        <a:bodyPr/>
        <a:lstStyle/>
        <a:p>
          <a:endParaRPr lang="zh-TW" altLang="en-US"/>
        </a:p>
      </dgm:t>
    </dgm:pt>
    <dgm:pt modelId="{582E2C06-D4B6-4736-9CC1-2A2955D1D33F}" type="sibTrans" cxnId="{31F0FFB1-C1AD-40C2-9334-4A0C6C7B5685}">
      <dgm:prSet/>
      <dgm:spPr/>
      <dgm:t>
        <a:bodyPr/>
        <a:lstStyle/>
        <a:p>
          <a:endParaRPr lang="zh-TW" altLang="en-US"/>
        </a:p>
      </dgm:t>
    </dgm:pt>
    <dgm:pt modelId="{7C90D9F1-A803-470D-B927-D26087890C18}">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(Micro Fiber)</a:t>
          </a:r>
        </a:p>
      </dgm:t>
    </dgm:pt>
    <dgm:pt modelId="{86EFAC4E-C35D-4B3B-9B42-95DC8CF2B997}" type="parTrans" cxnId="{E34420DB-C4D7-490D-B77B-20B2B4684712}">
      <dgm:prSet/>
      <dgm:spPr/>
      <dgm:t>
        <a:bodyPr/>
        <a:lstStyle/>
        <a:p>
          <a:endParaRPr lang="zh-TW" altLang="en-US"/>
        </a:p>
      </dgm:t>
    </dgm:pt>
    <dgm:pt modelId="{687C64F7-D02A-418F-8349-5207AF875DA5}" type="sibTrans" cxnId="{E34420DB-C4D7-490D-B77B-20B2B4684712}">
      <dgm:prSet/>
      <dgm:spPr/>
      <dgm:t>
        <a:bodyPr/>
        <a:lstStyle/>
        <a:p>
          <a:endParaRPr lang="zh-TW" altLang="en-US"/>
        </a:p>
      </dgm:t>
    </dgm:pt>
    <dgm:pt modelId="{E9AE7CDB-2585-4AA6-9EA6-7EAECE6EDAA7}">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(One-Way, Two-Way Stretch)</a:t>
          </a:r>
        </a:p>
      </dgm:t>
    </dgm:pt>
    <dgm:pt modelId="{526FD084-949D-4E75-B741-8170258FB492}" type="parTrans" cxnId="{87670845-6DDA-4020-958B-22DDBC38483D}">
      <dgm:prSet/>
      <dgm:spPr/>
      <dgm:t>
        <a:bodyPr/>
        <a:lstStyle/>
        <a:p>
          <a:endParaRPr lang="zh-TW" altLang="en-US"/>
        </a:p>
      </dgm:t>
    </dgm:pt>
    <dgm:pt modelId="{4403ED29-29FA-4D58-9764-981DCF2D82C6}" type="sibTrans" cxnId="{87670845-6DDA-4020-958B-22DDBC38483D}">
      <dgm:prSet/>
      <dgm:spPr/>
      <dgm:t>
        <a:bodyPr/>
        <a:lstStyle/>
        <a:p>
          <a:endParaRPr lang="zh-TW" altLang="en-US"/>
        </a:p>
      </dgm:t>
    </dgm:pt>
    <dgm:pt modelId="{F3FFFD41-CC7F-4762-9028-D49C7A240487}">
      <dgm:prSet/>
      <dgm:spPr>
        <a:gradFill rotWithShape="0">
          <a:gsLst>
            <a:gs pos="0">
              <a:schemeClr val="accent1">
                <a:lumMod val="40000"/>
                <a:lumOff val="60000"/>
              </a:schemeClr>
            </a:gs>
            <a:gs pos="100000">
              <a:schemeClr val="accent1">
                <a:lumMod val="75000"/>
              </a:schemeClr>
            </a:gs>
          </a:gsLst>
        </a:gradFill>
      </dgm:spPr>
      <dgm:t>
        <a:bodyPr/>
        <a:lstStyle/>
        <a:p>
          <a:r>
            <a:rPr lang="en-US" altLang="en-US" dirty="0">
              <a:solidFill>
                <a:schemeClr val="tx1"/>
              </a:solidFill>
            </a:rPr>
            <a:t>Environmentally friendly materials</a:t>
          </a:r>
          <a:endParaRPr lang="zh-TW" altLang="en-US" dirty="0">
            <a:solidFill>
              <a:schemeClr val="tx1"/>
            </a:solidFill>
          </a:endParaRPr>
        </a:p>
      </dgm:t>
    </dgm:pt>
    <dgm:pt modelId="{F5FF2F76-5492-4728-A4C8-7C8CD070439D}" type="parTrans" cxnId="{BA8305B9-B612-446F-99DD-9A9476C7C99E}">
      <dgm:prSet/>
      <dgm:spPr/>
      <dgm:t>
        <a:bodyPr/>
        <a:lstStyle/>
        <a:p>
          <a:endParaRPr lang="zh-TW" altLang="en-US"/>
        </a:p>
      </dgm:t>
    </dgm:pt>
    <dgm:pt modelId="{07254A48-8464-4C4E-9562-B120226BCFC2}" type="sibTrans" cxnId="{BA8305B9-B612-446F-99DD-9A9476C7C99E}">
      <dgm:prSet/>
      <dgm:spPr/>
      <dgm:t>
        <a:bodyPr/>
        <a:lstStyle/>
        <a:p>
          <a:endParaRPr lang="zh-TW" altLang="en-US"/>
        </a:p>
      </dgm:t>
    </dgm:pt>
    <dgm:pt modelId="{4E5E704B-C7CD-4312-BDD9-8854C2A822BA}" type="pres">
      <dgm:prSet presAssocID="{F81B021B-1E32-4D6E-9DE8-05DEDF58D014}" presName="diagram" presStyleCnt="0">
        <dgm:presLayoutVars>
          <dgm:dir/>
          <dgm:resizeHandles val="exact"/>
        </dgm:presLayoutVars>
      </dgm:prSet>
      <dgm:spPr/>
    </dgm:pt>
    <dgm:pt modelId="{59318E20-0A9B-437B-91A0-D980E59B869F}" type="pres">
      <dgm:prSet presAssocID="{A04228AA-0C56-4924-8CEA-4E28FB24DDF0}" presName="node" presStyleLbl="node1" presStyleIdx="0" presStyleCnt="7">
        <dgm:presLayoutVars>
          <dgm:bulletEnabled val="1"/>
        </dgm:presLayoutVars>
      </dgm:prSet>
      <dgm:spPr/>
    </dgm:pt>
    <dgm:pt modelId="{B71F2A88-447F-4CC3-8A98-A1E60D83135C}" type="pres">
      <dgm:prSet presAssocID="{31F12457-AAFD-46EF-BAE9-97E405B01875}" presName="sibTrans" presStyleCnt="0"/>
      <dgm:spPr/>
    </dgm:pt>
    <dgm:pt modelId="{3D1B51C5-0192-4532-9089-349813BAF628}" type="pres">
      <dgm:prSet presAssocID="{31405758-1FC5-4BE5-91EF-C8D4E0D92CF5}" presName="node" presStyleLbl="node1" presStyleIdx="1" presStyleCnt="7">
        <dgm:presLayoutVars>
          <dgm:bulletEnabled val="1"/>
        </dgm:presLayoutVars>
      </dgm:prSet>
      <dgm:spPr/>
    </dgm:pt>
    <dgm:pt modelId="{3E5C5BBF-8AE9-40B9-A431-DB9EC1C422C7}" type="pres">
      <dgm:prSet presAssocID="{C882D01E-0DF7-4ADC-BE06-964444561E99}" presName="sibTrans" presStyleCnt="0"/>
      <dgm:spPr/>
    </dgm:pt>
    <dgm:pt modelId="{862BC877-F976-47AE-9605-85A48F5A868B}" type="pres">
      <dgm:prSet presAssocID="{DD7AED31-25F5-4247-8C94-EF3F8690E489}" presName="node" presStyleLbl="node1" presStyleIdx="2" presStyleCnt="7" custLinFactNeighborX="-2660" custLinFactNeighborY="803">
        <dgm:presLayoutVars>
          <dgm:bulletEnabled val="1"/>
        </dgm:presLayoutVars>
      </dgm:prSet>
      <dgm:spPr/>
    </dgm:pt>
    <dgm:pt modelId="{CDA5C32F-5A2B-469C-A39C-2C9FFA353E24}" type="pres">
      <dgm:prSet presAssocID="{BE79CBCB-31CC-412E-9242-F43934C86DBA}" presName="sibTrans" presStyleCnt="0"/>
      <dgm:spPr/>
    </dgm:pt>
    <dgm:pt modelId="{A7A9BB28-1EED-45D3-B860-0C06E93E6A0E}" type="pres">
      <dgm:prSet presAssocID="{481F355D-BC8E-4554-871A-17204D40D7B0}" presName="node" presStyleLbl="node1" presStyleIdx="3" presStyleCnt="7">
        <dgm:presLayoutVars>
          <dgm:bulletEnabled val="1"/>
        </dgm:presLayoutVars>
      </dgm:prSet>
      <dgm:spPr/>
    </dgm:pt>
    <dgm:pt modelId="{52487197-D480-452E-96B4-5CE7CA3ABF11}" type="pres">
      <dgm:prSet presAssocID="{582E2C06-D4B6-4736-9CC1-2A2955D1D33F}" presName="sibTrans" presStyleCnt="0"/>
      <dgm:spPr/>
    </dgm:pt>
    <dgm:pt modelId="{81B8EB12-D04F-480E-BF71-C82E7A7B3197}" type="pres">
      <dgm:prSet presAssocID="{7C90D9F1-A803-470D-B927-D26087890C18}" presName="node" presStyleLbl="node1" presStyleIdx="4" presStyleCnt="7">
        <dgm:presLayoutVars>
          <dgm:bulletEnabled val="1"/>
        </dgm:presLayoutVars>
      </dgm:prSet>
      <dgm:spPr/>
    </dgm:pt>
    <dgm:pt modelId="{85BC1132-486C-4411-A3E3-942874B42378}" type="pres">
      <dgm:prSet presAssocID="{687C64F7-D02A-418F-8349-5207AF875DA5}" presName="sibTrans" presStyleCnt="0"/>
      <dgm:spPr/>
    </dgm:pt>
    <dgm:pt modelId="{82AAC2DF-6520-4106-B0E1-97587D83CDE9}" type="pres">
      <dgm:prSet presAssocID="{E9AE7CDB-2585-4AA6-9EA6-7EAECE6EDAA7}" presName="node" presStyleLbl="node1" presStyleIdx="5" presStyleCnt="7">
        <dgm:presLayoutVars>
          <dgm:bulletEnabled val="1"/>
        </dgm:presLayoutVars>
      </dgm:prSet>
      <dgm:spPr/>
    </dgm:pt>
    <dgm:pt modelId="{5C92050B-1280-4C86-A605-8A6C125B52FC}" type="pres">
      <dgm:prSet presAssocID="{4403ED29-29FA-4D58-9764-981DCF2D82C6}" presName="sibTrans" presStyleCnt="0"/>
      <dgm:spPr/>
    </dgm:pt>
    <dgm:pt modelId="{FADB8ECB-FA36-4B5C-A833-742C92F9DACD}" type="pres">
      <dgm:prSet presAssocID="{F3FFFD41-CC7F-4762-9028-D49C7A240487}" presName="node" presStyleLbl="node1" presStyleIdx="6" presStyleCnt="7">
        <dgm:presLayoutVars>
          <dgm:bulletEnabled val="1"/>
        </dgm:presLayoutVars>
      </dgm:prSet>
      <dgm:spPr/>
    </dgm:pt>
  </dgm:ptLst>
  <dgm:cxnLst>
    <dgm:cxn modelId="{3A697003-78ED-4AB6-9C78-043916C9789A}" srcId="{F81B021B-1E32-4D6E-9DE8-05DEDF58D014}" destId="{DD7AED31-25F5-4247-8C94-EF3F8690E489}" srcOrd="2" destOrd="0" parTransId="{E2586695-0E3C-4BEB-8977-9A06E3C3ACEB}" sibTransId="{BE79CBCB-31CC-412E-9242-F43934C86DBA}"/>
    <dgm:cxn modelId="{88810831-BD42-4C61-A4CD-18F17FA4C9F2}" type="presOf" srcId="{B1A3D537-81CC-4C8F-AFF8-F3D5D419B5A0}" destId="{59318E20-0A9B-437B-91A0-D980E59B869F}" srcOrd="0" destOrd="1" presId="urn:microsoft.com/office/officeart/2005/8/layout/default#4"/>
    <dgm:cxn modelId="{C1434933-BD27-4640-BE2E-EBE403079872}" type="presOf" srcId="{F3FFFD41-CC7F-4762-9028-D49C7A240487}" destId="{FADB8ECB-FA36-4B5C-A833-742C92F9DACD}" srcOrd="0" destOrd="0" presId="urn:microsoft.com/office/officeart/2005/8/layout/default#4"/>
    <dgm:cxn modelId="{5275AA3A-80B5-42EE-8358-22B9074DB7C3}" type="presOf" srcId="{F81B021B-1E32-4D6E-9DE8-05DEDF58D014}" destId="{4E5E704B-C7CD-4312-BDD9-8854C2A822BA}" srcOrd="0" destOrd="0" presId="urn:microsoft.com/office/officeart/2005/8/layout/default#4"/>
    <dgm:cxn modelId="{14FBA63F-5755-48FB-A2A1-F110228F0E25}" type="presOf" srcId="{25AD8AC1-24FF-432A-BF10-896BD928DF4B}" destId="{3D1B51C5-0192-4532-9089-349813BAF628}" srcOrd="0" destOrd="1" presId="urn:microsoft.com/office/officeart/2005/8/layout/default#4"/>
    <dgm:cxn modelId="{4443845E-19AB-4786-AF28-386F50F8B865}" type="presOf" srcId="{A04228AA-0C56-4924-8CEA-4E28FB24DDF0}" destId="{59318E20-0A9B-437B-91A0-D980E59B869F}" srcOrd="0" destOrd="0" presId="urn:microsoft.com/office/officeart/2005/8/layout/default#4"/>
    <dgm:cxn modelId="{87670845-6DDA-4020-958B-22DDBC38483D}" srcId="{F81B021B-1E32-4D6E-9DE8-05DEDF58D014}" destId="{E9AE7CDB-2585-4AA6-9EA6-7EAECE6EDAA7}" srcOrd="5" destOrd="0" parTransId="{526FD084-949D-4E75-B741-8170258FB492}" sibTransId="{4403ED29-29FA-4D58-9764-981DCF2D82C6}"/>
    <dgm:cxn modelId="{07BA604E-810F-482F-87A7-59A0A69084F3}" type="presOf" srcId="{E9AE7CDB-2585-4AA6-9EA6-7EAECE6EDAA7}" destId="{82AAC2DF-6520-4106-B0E1-97587D83CDE9}" srcOrd="0" destOrd="0" presId="urn:microsoft.com/office/officeart/2005/8/layout/default#4"/>
    <dgm:cxn modelId="{09ABE353-6497-45B1-9951-471881699321}" type="presOf" srcId="{7C90D9F1-A803-470D-B927-D26087890C18}" destId="{81B8EB12-D04F-480E-BF71-C82E7A7B3197}" srcOrd="0" destOrd="0" presId="urn:microsoft.com/office/officeart/2005/8/layout/default#4"/>
    <dgm:cxn modelId="{05AFE685-44E5-4CE6-A616-46D5171AA1E6}" srcId="{F81B021B-1E32-4D6E-9DE8-05DEDF58D014}" destId="{A04228AA-0C56-4924-8CEA-4E28FB24DDF0}" srcOrd="0" destOrd="0" parTransId="{6C481DC2-E668-4DDD-A8EB-89F6308F6253}" sibTransId="{31F12457-AAFD-46EF-BAE9-97E405B01875}"/>
    <dgm:cxn modelId="{22051A94-0551-4690-9546-E3F5218517A9}" srcId="{31405758-1FC5-4BE5-91EF-C8D4E0D92CF5}" destId="{25AD8AC1-24FF-432A-BF10-896BD928DF4B}" srcOrd="0" destOrd="0" parTransId="{1C661099-456B-4F96-B32D-28601BBDF165}" sibTransId="{4C514505-1D05-4DDC-BBD7-29472AAE4D45}"/>
    <dgm:cxn modelId="{684E3B9D-3642-47E8-86DE-FD3D0C1468C0}" type="presOf" srcId="{481F355D-BC8E-4554-871A-17204D40D7B0}" destId="{A7A9BB28-1EED-45D3-B860-0C06E93E6A0E}" srcOrd="0" destOrd="0" presId="urn:microsoft.com/office/officeart/2005/8/layout/default#4"/>
    <dgm:cxn modelId="{C61A609E-E9D5-4C01-B609-8AF578D5C416}" type="presOf" srcId="{31405758-1FC5-4BE5-91EF-C8D4E0D92CF5}" destId="{3D1B51C5-0192-4532-9089-349813BAF628}" srcOrd="0" destOrd="0" presId="urn:microsoft.com/office/officeart/2005/8/layout/default#4"/>
    <dgm:cxn modelId="{31F0FFB1-C1AD-40C2-9334-4A0C6C7B5685}" srcId="{F81B021B-1E32-4D6E-9DE8-05DEDF58D014}" destId="{481F355D-BC8E-4554-871A-17204D40D7B0}" srcOrd="3" destOrd="0" parTransId="{9CFCD511-F1EB-48AB-B473-7AE6823124BA}" sibTransId="{582E2C06-D4B6-4736-9CC1-2A2955D1D33F}"/>
    <dgm:cxn modelId="{BA8305B9-B612-446F-99DD-9A9476C7C99E}" srcId="{F81B021B-1E32-4D6E-9DE8-05DEDF58D014}" destId="{F3FFFD41-CC7F-4762-9028-D49C7A240487}" srcOrd="6" destOrd="0" parTransId="{F5FF2F76-5492-4728-A4C8-7C8CD070439D}" sibTransId="{07254A48-8464-4C4E-9562-B120226BCFC2}"/>
    <dgm:cxn modelId="{7839E6B9-4918-4259-A819-E37A2CD4C671}" type="presOf" srcId="{DD7AED31-25F5-4247-8C94-EF3F8690E489}" destId="{862BC877-F976-47AE-9605-85A48F5A868B}" srcOrd="0" destOrd="0" presId="urn:microsoft.com/office/officeart/2005/8/layout/default#4"/>
    <dgm:cxn modelId="{E34420DB-C4D7-490D-B77B-20B2B4684712}" srcId="{F81B021B-1E32-4D6E-9DE8-05DEDF58D014}" destId="{7C90D9F1-A803-470D-B927-D26087890C18}" srcOrd="4" destOrd="0" parTransId="{86EFAC4E-C35D-4B3B-9B42-95DC8CF2B997}" sibTransId="{687C64F7-D02A-418F-8349-5207AF875DA5}"/>
    <dgm:cxn modelId="{3091AFED-B5DD-4F68-8652-65323C774348}" srcId="{A04228AA-0C56-4924-8CEA-4E28FB24DDF0}" destId="{B1A3D537-81CC-4C8F-AFF8-F3D5D419B5A0}" srcOrd="0" destOrd="0" parTransId="{22517FD0-52BC-4BCC-A97E-8E34364ABA71}" sibTransId="{9CD52273-945A-47D2-AA45-D5E07D867276}"/>
    <dgm:cxn modelId="{CFA996EF-3EF8-4097-94F9-902B29B70E7B}" srcId="{F81B021B-1E32-4D6E-9DE8-05DEDF58D014}" destId="{31405758-1FC5-4BE5-91EF-C8D4E0D92CF5}" srcOrd="1" destOrd="0" parTransId="{2EB6BB70-9AB8-457C-A5FC-B48884413D28}" sibTransId="{C882D01E-0DF7-4ADC-BE06-964444561E99}"/>
    <dgm:cxn modelId="{BF49E760-BDC9-4612-AFE9-606F0C61D9C4}" type="presParOf" srcId="{4E5E704B-C7CD-4312-BDD9-8854C2A822BA}" destId="{59318E20-0A9B-437B-91A0-D980E59B869F}" srcOrd="0" destOrd="0" presId="urn:microsoft.com/office/officeart/2005/8/layout/default#4"/>
    <dgm:cxn modelId="{DF9BC464-6B48-4E7F-B70B-353D36600366}" type="presParOf" srcId="{4E5E704B-C7CD-4312-BDD9-8854C2A822BA}" destId="{B71F2A88-447F-4CC3-8A98-A1E60D83135C}" srcOrd="1" destOrd="0" presId="urn:microsoft.com/office/officeart/2005/8/layout/default#4"/>
    <dgm:cxn modelId="{9167EA80-C5FA-4530-8A1C-A94453A59D98}" type="presParOf" srcId="{4E5E704B-C7CD-4312-BDD9-8854C2A822BA}" destId="{3D1B51C5-0192-4532-9089-349813BAF628}" srcOrd="2" destOrd="0" presId="urn:microsoft.com/office/officeart/2005/8/layout/default#4"/>
    <dgm:cxn modelId="{ECF734AA-8BDD-4544-AF35-662E845E1347}" type="presParOf" srcId="{4E5E704B-C7CD-4312-BDD9-8854C2A822BA}" destId="{3E5C5BBF-8AE9-40B9-A431-DB9EC1C422C7}" srcOrd="3" destOrd="0" presId="urn:microsoft.com/office/officeart/2005/8/layout/default#4"/>
    <dgm:cxn modelId="{C65A87C6-AE29-4FC2-827E-A55313383FA6}" type="presParOf" srcId="{4E5E704B-C7CD-4312-BDD9-8854C2A822BA}" destId="{862BC877-F976-47AE-9605-85A48F5A868B}" srcOrd="4" destOrd="0" presId="urn:microsoft.com/office/officeart/2005/8/layout/default#4"/>
    <dgm:cxn modelId="{C9E35C1C-9FF3-44DE-892F-BD50EBE16EC9}" type="presParOf" srcId="{4E5E704B-C7CD-4312-BDD9-8854C2A822BA}" destId="{CDA5C32F-5A2B-469C-A39C-2C9FFA353E24}" srcOrd="5" destOrd="0" presId="urn:microsoft.com/office/officeart/2005/8/layout/default#4"/>
    <dgm:cxn modelId="{C204C42A-3CCA-46B9-A5DD-06329E1E3A05}" type="presParOf" srcId="{4E5E704B-C7CD-4312-BDD9-8854C2A822BA}" destId="{A7A9BB28-1EED-45D3-B860-0C06E93E6A0E}" srcOrd="6" destOrd="0" presId="urn:microsoft.com/office/officeart/2005/8/layout/default#4"/>
    <dgm:cxn modelId="{D1CDC611-477A-4474-A303-26F2ACB6A699}" type="presParOf" srcId="{4E5E704B-C7CD-4312-BDD9-8854C2A822BA}" destId="{52487197-D480-452E-96B4-5CE7CA3ABF11}" srcOrd="7" destOrd="0" presId="urn:microsoft.com/office/officeart/2005/8/layout/default#4"/>
    <dgm:cxn modelId="{689EFBD0-03EB-41AC-8B85-F3B8A1E83A8D}" type="presParOf" srcId="{4E5E704B-C7CD-4312-BDD9-8854C2A822BA}" destId="{81B8EB12-D04F-480E-BF71-C82E7A7B3197}" srcOrd="8" destOrd="0" presId="urn:microsoft.com/office/officeart/2005/8/layout/default#4"/>
    <dgm:cxn modelId="{759506A7-8EC6-4690-88F5-F8C01BBEB59D}" type="presParOf" srcId="{4E5E704B-C7CD-4312-BDD9-8854C2A822BA}" destId="{85BC1132-486C-4411-A3E3-942874B42378}" srcOrd="9" destOrd="0" presId="urn:microsoft.com/office/officeart/2005/8/layout/default#4"/>
    <dgm:cxn modelId="{3E329C6D-0266-4AF0-B2FE-D25BCDA76661}" type="presParOf" srcId="{4E5E704B-C7CD-4312-BDD9-8854C2A822BA}" destId="{82AAC2DF-6520-4106-B0E1-97587D83CDE9}" srcOrd="10" destOrd="0" presId="urn:microsoft.com/office/officeart/2005/8/layout/default#4"/>
    <dgm:cxn modelId="{CE4F6DF1-F4F8-4A65-9EB7-EFAD87A53444}" type="presParOf" srcId="{4E5E704B-C7CD-4312-BDD9-8854C2A822BA}" destId="{5C92050B-1280-4C86-A605-8A6C125B52FC}" srcOrd="11" destOrd="0" presId="urn:microsoft.com/office/officeart/2005/8/layout/default#4"/>
    <dgm:cxn modelId="{377A942F-A0EF-42FF-896C-42DFC0FEF849}" type="presParOf" srcId="{4E5E704B-C7CD-4312-BDD9-8854C2A822BA}" destId="{FADB8ECB-FA36-4B5C-A833-742C92F9DACD}" srcOrd="1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18E20-0A9B-437B-91A0-D980E59B869F}">
      <dsp:nvSpPr>
        <dsp:cNvPr id="0" name=""/>
        <dsp:cNvSpPr/>
      </dsp:nvSpPr>
      <dsp:spPr>
        <a:xfrm>
          <a:off x="587363" y="4164"/>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TW" sz="1900" kern="1200" dirty="0">
              <a:solidFill>
                <a:schemeClr val="tx1"/>
              </a:solidFill>
            </a:rPr>
            <a:t>(</a:t>
          </a:r>
          <a:r>
            <a:rPr lang="en-US" altLang="zh-TW" sz="1900" kern="1200" dirty="0" err="1">
              <a:solidFill>
                <a:schemeClr val="tx1"/>
              </a:solidFill>
            </a:rPr>
            <a:t>Fillament</a:t>
          </a:r>
          <a:r>
            <a:rPr lang="en-US" altLang="zh-TW" sz="1900" kern="1200" dirty="0">
              <a:solidFill>
                <a:schemeClr val="tx1"/>
              </a:solidFill>
            </a:rPr>
            <a:t>)</a:t>
          </a:r>
        </a:p>
        <a:p>
          <a:pPr marL="114300" lvl="1" indent="-114300" algn="l" defTabSz="666750">
            <a:lnSpc>
              <a:spcPct val="90000"/>
            </a:lnSpc>
            <a:spcBef>
              <a:spcPct val="0"/>
            </a:spcBef>
            <a:spcAft>
              <a:spcPct val="15000"/>
            </a:spcAft>
            <a:buChar char="•"/>
          </a:pPr>
          <a:r>
            <a:rPr lang="en-US" altLang="zh-TW" sz="1500" kern="1200" dirty="0">
              <a:solidFill>
                <a:schemeClr val="tx1"/>
              </a:solidFill>
            </a:rPr>
            <a:t>Polyester 100%</a:t>
          </a:r>
          <a:r>
            <a:rPr lang="zh-TW" altLang="en-US" sz="1500" kern="1200" dirty="0">
              <a:solidFill>
                <a:schemeClr val="tx1"/>
              </a:solidFill>
            </a:rPr>
            <a:t>、</a:t>
          </a:r>
          <a:r>
            <a:rPr lang="en-US" altLang="zh-TW" sz="1500" kern="1200" dirty="0">
              <a:solidFill>
                <a:schemeClr val="tx1"/>
              </a:solidFill>
            </a:rPr>
            <a:t>Nylon 100%</a:t>
          </a:r>
          <a:r>
            <a:rPr lang="zh-TW" altLang="en-US" sz="1500" kern="1200" dirty="0">
              <a:solidFill>
                <a:schemeClr val="tx1"/>
              </a:solidFill>
            </a:rPr>
            <a:t>、</a:t>
          </a:r>
          <a:r>
            <a:rPr lang="en-US" altLang="zh-TW" sz="1500" kern="1200" dirty="0">
              <a:solidFill>
                <a:schemeClr val="tx1"/>
              </a:solidFill>
            </a:rPr>
            <a:t>N</a:t>
          </a:r>
          <a:r>
            <a:rPr lang="zh-TW" altLang="en-US" sz="1500" kern="1200" dirty="0">
              <a:solidFill>
                <a:schemeClr val="tx1"/>
              </a:solidFill>
            </a:rPr>
            <a:t>＊</a:t>
          </a:r>
          <a:r>
            <a:rPr lang="en-US" altLang="zh-TW" sz="1500" kern="1200" dirty="0">
              <a:solidFill>
                <a:schemeClr val="tx1"/>
              </a:solidFill>
            </a:rPr>
            <a:t>T</a:t>
          </a:r>
          <a:r>
            <a:rPr lang="zh-TW" altLang="en-US" sz="1500" kern="1200" dirty="0">
              <a:solidFill>
                <a:schemeClr val="tx1"/>
              </a:solidFill>
            </a:rPr>
            <a:t>、</a:t>
          </a:r>
          <a:r>
            <a:rPr lang="en-US" altLang="zh-TW" sz="1500" kern="1200" dirty="0">
              <a:solidFill>
                <a:schemeClr val="tx1"/>
              </a:solidFill>
            </a:rPr>
            <a:t>PBT</a:t>
          </a:r>
          <a:r>
            <a:rPr lang="zh-TW" altLang="en-US" sz="1500" kern="1200" dirty="0">
              <a:solidFill>
                <a:schemeClr val="tx1"/>
              </a:solidFill>
            </a:rPr>
            <a:t>、</a:t>
          </a:r>
          <a:r>
            <a:rPr lang="en-US" altLang="zh-TW" sz="1500" kern="1200" dirty="0">
              <a:solidFill>
                <a:schemeClr val="tx1"/>
              </a:solidFill>
            </a:rPr>
            <a:t>PTT … </a:t>
          </a:r>
        </a:p>
      </dsp:txBody>
      <dsp:txXfrm>
        <a:off x="587363" y="4164"/>
        <a:ext cx="2396960" cy="1438176"/>
      </dsp:txXfrm>
    </dsp:sp>
    <dsp:sp modelId="{3D1B51C5-0192-4532-9089-349813BAF628}">
      <dsp:nvSpPr>
        <dsp:cNvPr id="0" name=""/>
        <dsp:cNvSpPr/>
      </dsp:nvSpPr>
      <dsp:spPr>
        <a:xfrm>
          <a:off x="3224020" y="4164"/>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TW" sz="1900" kern="1200" dirty="0">
              <a:solidFill>
                <a:schemeClr val="tx1"/>
              </a:solidFill>
            </a:rPr>
            <a:t>(Cross Weaved)</a:t>
          </a:r>
        </a:p>
        <a:p>
          <a:pPr marL="114300" lvl="1" indent="-114300" algn="l" defTabSz="666750">
            <a:lnSpc>
              <a:spcPct val="90000"/>
            </a:lnSpc>
            <a:spcBef>
              <a:spcPct val="0"/>
            </a:spcBef>
            <a:spcAft>
              <a:spcPct val="15000"/>
            </a:spcAft>
            <a:buChar char="•"/>
          </a:pP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N</a:t>
          </a:r>
          <a:r>
            <a:rPr lang="zh-TW" altLang="en-US" sz="1500" kern="1200">
              <a:solidFill>
                <a:schemeClr val="tx1"/>
              </a:solidFill>
            </a:rPr>
            <a:t>、</a:t>
          </a:r>
          <a:r>
            <a:rPr lang="en-US" altLang="zh-TW" sz="1500" kern="1200">
              <a:solidFill>
                <a:schemeClr val="tx1"/>
              </a:solidFill>
            </a:rPr>
            <a:t>N</a:t>
          </a:r>
          <a:r>
            <a:rPr lang="zh-TW" altLang="en-US" sz="1500" kern="1200">
              <a:solidFill>
                <a:schemeClr val="tx1"/>
              </a:solidFill>
            </a:rPr>
            <a:t>＊</a:t>
          </a: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T</a:t>
          </a:r>
          <a:r>
            <a:rPr lang="zh-TW" altLang="en-US" sz="1500" kern="1200">
              <a:solidFill>
                <a:schemeClr val="tx1"/>
              </a:solidFill>
            </a:rPr>
            <a:t>、</a:t>
          </a:r>
          <a:r>
            <a:rPr lang="en-US" altLang="zh-TW" sz="1500" kern="1200">
              <a:solidFill>
                <a:schemeClr val="tx1"/>
              </a:solidFill>
            </a:rPr>
            <a:t>T</a:t>
          </a:r>
          <a:r>
            <a:rPr lang="zh-TW" altLang="en-US" sz="1500" kern="1200">
              <a:solidFill>
                <a:schemeClr val="tx1"/>
              </a:solidFill>
            </a:rPr>
            <a:t>＊</a:t>
          </a: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R</a:t>
          </a:r>
          <a:r>
            <a:rPr lang="zh-TW" altLang="en-US" sz="1500" kern="1200">
              <a:solidFill>
                <a:schemeClr val="tx1"/>
              </a:solidFill>
            </a:rPr>
            <a:t>＊</a:t>
          </a:r>
          <a:r>
            <a:rPr lang="en-US" altLang="zh-TW" sz="1500" kern="1200">
              <a:solidFill>
                <a:schemeClr val="tx1"/>
              </a:solidFill>
            </a:rPr>
            <a:t>T</a:t>
          </a:r>
          <a:r>
            <a:rPr lang="zh-TW" altLang="en-US" sz="1500" kern="1200">
              <a:solidFill>
                <a:schemeClr val="tx1"/>
              </a:solidFill>
            </a:rPr>
            <a:t>、</a:t>
          </a:r>
          <a:r>
            <a:rPr lang="en-US" altLang="zh-TW" sz="1500" kern="1200">
              <a:solidFill>
                <a:schemeClr val="tx1"/>
              </a:solidFill>
            </a:rPr>
            <a:t>R</a:t>
          </a:r>
          <a:r>
            <a:rPr lang="zh-TW" altLang="en-US" sz="1500" kern="1200">
              <a:solidFill>
                <a:schemeClr val="tx1"/>
              </a:solidFill>
            </a:rPr>
            <a:t>＊</a:t>
          </a:r>
          <a:r>
            <a:rPr lang="en-US" altLang="zh-TW" sz="1500" kern="1200">
              <a:solidFill>
                <a:schemeClr val="tx1"/>
              </a:solidFill>
            </a:rPr>
            <a:t>L </a:t>
          </a:r>
          <a:endParaRPr lang="en-US" altLang="zh-TW" sz="1500" kern="1200" dirty="0">
            <a:solidFill>
              <a:schemeClr val="tx1"/>
            </a:solidFill>
          </a:endParaRPr>
        </a:p>
      </dsp:txBody>
      <dsp:txXfrm>
        <a:off x="3224020" y="4164"/>
        <a:ext cx="2396960" cy="1438176"/>
      </dsp:txXfrm>
    </dsp:sp>
    <dsp:sp modelId="{862BC877-F976-47AE-9605-85A48F5A868B}">
      <dsp:nvSpPr>
        <dsp:cNvPr id="0" name=""/>
        <dsp:cNvSpPr/>
      </dsp:nvSpPr>
      <dsp:spPr>
        <a:xfrm>
          <a:off x="5796917" y="15712"/>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N*T*CD</a:t>
          </a:r>
        </a:p>
      </dsp:txBody>
      <dsp:txXfrm>
        <a:off x="5796917" y="15712"/>
        <a:ext cx="2396960" cy="1438176"/>
      </dsp:txXfrm>
    </dsp:sp>
    <dsp:sp modelId="{A7A9BB28-1EED-45D3-B860-0C06E93E6A0E}">
      <dsp:nvSpPr>
        <dsp:cNvPr id="0" name=""/>
        <dsp:cNvSpPr/>
      </dsp:nvSpPr>
      <dsp:spPr>
        <a:xfrm>
          <a:off x="587363" y="1682036"/>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(Conjugate yarn)</a:t>
          </a:r>
        </a:p>
      </dsp:txBody>
      <dsp:txXfrm>
        <a:off x="587363" y="1682036"/>
        <a:ext cx="2396960" cy="1438176"/>
      </dsp:txXfrm>
    </dsp:sp>
    <dsp:sp modelId="{81B8EB12-D04F-480E-BF71-C82E7A7B3197}">
      <dsp:nvSpPr>
        <dsp:cNvPr id="0" name=""/>
        <dsp:cNvSpPr/>
      </dsp:nvSpPr>
      <dsp:spPr>
        <a:xfrm>
          <a:off x="3224020" y="1682036"/>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(Micro Fiber)</a:t>
          </a:r>
        </a:p>
      </dsp:txBody>
      <dsp:txXfrm>
        <a:off x="3224020" y="1682036"/>
        <a:ext cx="2396960" cy="1438176"/>
      </dsp:txXfrm>
    </dsp:sp>
    <dsp:sp modelId="{82AAC2DF-6520-4106-B0E1-97587D83CDE9}">
      <dsp:nvSpPr>
        <dsp:cNvPr id="0" name=""/>
        <dsp:cNvSpPr/>
      </dsp:nvSpPr>
      <dsp:spPr>
        <a:xfrm>
          <a:off x="5860676" y="1682036"/>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(One-Way, Two-Way Stretch)</a:t>
          </a:r>
        </a:p>
      </dsp:txBody>
      <dsp:txXfrm>
        <a:off x="5860676" y="1682036"/>
        <a:ext cx="2396960" cy="1438176"/>
      </dsp:txXfrm>
    </dsp:sp>
    <dsp:sp modelId="{FADB8ECB-FA36-4B5C-A833-742C92F9DACD}">
      <dsp:nvSpPr>
        <dsp:cNvPr id="0" name=""/>
        <dsp:cNvSpPr/>
      </dsp:nvSpPr>
      <dsp:spPr>
        <a:xfrm>
          <a:off x="3224020" y="3359909"/>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solidFill>
                <a:schemeClr val="tx1"/>
              </a:solidFill>
            </a:rPr>
            <a:t>Environmentally friendly materials</a:t>
          </a:r>
          <a:endParaRPr lang="zh-TW" altLang="en-US" sz="1900" kern="1200" dirty="0">
            <a:solidFill>
              <a:schemeClr val="tx1"/>
            </a:solidFill>
          </a:endParaRPr>
        </a:p>
      </dsp:txBody>
      <dsp:txXfrm>
        <a:off x="3224020" y="3359909"/>
        <a:ext cx="2396960" cy="14381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eaLnBrk="1" hangingPunct="1">
              <a:defRPr sz="1200"/>
            </a:lvl1pPr>
          </a:lstStyle>
          <a:p>
            <a:pPr>
              <a:defRPr/>
            </a:pPr>
            <a:endParaRPr lang="en-US" altLang="zh-TW"/>
          </a:p>
        </p:txBody>
      </p:sp>
      <p:sp>
        <p:nvSpPr>
          <p:cNvPr id="149507" name="Rectangle 3"/>
          <p:cNvSpPr>
            <a:spLocks noGrp="1" noChangeArrowheads="1"/>
          </p:cNvSpPr>
          <p:nvPr>
            <p:ph type="dt" sz="quarter" idx="1"/>
          </p:nvPr>
        </p:nvSpPr>
        <p:spPr bwMode="auto">
          <a:xfrm>
            <a:off x="3851194"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algn="r" eaLnBrk="1" hangingPunct="1">
              <a:defRPr sz="1200"/>
            </a:lvl1pPr>
          </a:lstStyle>
          <a:p>
            <a:pPr>
              <a:defRPr/>
            </a:pPr>
            <a:endParaRPr lang="en-US" altLang="zh-TW"/>
          </a:p>
        </p:txBody>
      </p:sp>
      <p:sp>
        <p:nvSpPr>
          <p:cNvPr id="149508" name="Rectangle 4"/>
          <p:cNvSpPr>
            <a:spLocks noGrp="1" noChangeArrowheads="1"/>
          </p:cNvSpPr>
          <p:nvPr>
            <p:ph type="ftr" sz="quarter" idx="2"/>
          </p:nvPr>
        </p:nvSpPr>
        <p:spPr bwMode="auto">
          <a:xfrm>
            <a:off x="0"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eaLnBrk="1" hangingPunct="1">
              <a:defRPr sz="1200"/>
            </a:lvl1pPr>
          </a:lstStyle>
          <a:p>
            <a:pPr>
              <a:defRPr/>
            </a:pPr>
            <a:endParaRPr lang="en-US" altLang="zh-TW"/>
          </a:p>
        </p:txBody>
      </p:sp>
      <p:sp>
        <p:nvSpPr>
          <p:cNvPr id="149509" name="Rectangle 5"/>
          <p:cNvSpPr>
            <a:spLocks noGrp="1" noChangeArrowheads="1"/>
          </p:cNvSpPr>
          <p:nvPr>
            <p:ph type="sldNum" sz="quarter" idx="3"/>
          </p:nvPr>
        </p:nvSpPr>
        <p:spPr bwMode="auto">
          <a:xfrm>
            <a:off x="3851194"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algn="r" eaLnBrk="1" hangingPunct="1">
              <a:defRPr sz="1200"/>
            </a:lvl1pPr>
          </a:lstStyle>
          <a:p>
            <a:pPr>
              <a:defRPr/>
            </a:pPr>
            <a:fld id="{F5D20481-81B9-4902-A89D-E2FF3BC53543}" type="slidenum">
              <a:rPr lang="en-US" altLang="zh-TW"/>
              <a:pPr>
                <a:defRPr/>
              </a:pPr>
              <a:t>‹#›</a:t>
            </a:fld>
            <a:endParaRPr lang="en-US" altLang="zh-TW"/>
          </a:p>
        </p:txBody>
      </p:sp>
    </p:spTree>
    <p:extLst>
      <p:ext uri="{BB962C8B-B14F-4D97-AF65-F5344CB8AC3E}">
        <p14:creationId xmlns:p14="http://schemas.microsoft.com/office/powerpoint/2010/main" val="56969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eaLnBrk="1" hangingPunct="1">
              <a:defRPr sz="1200"/>
            </a:lvl1pPr>
          </a:lstStyle>
          <a:p>
            <a:pPr>
              <a:defRPr/>
            </a:pPr>
            <a:endParaRPr lang="en-US" altLang="zh-TW"/>
          </a:p>
        </p:txBody>
      </p:sp>
      <p:sp>
        <p:nvSpPr>
          <p:cNvPr id="11267" name="Rectangle 3"/>
          <p:cNvSpPr>
            <a:spLocks noGrp="1" noChangeArrowheads="1"/>
          </p:cNvSpPr>
          <p:nvPr>
            <p:ph type="dt" idx="1"/>
          </p:nvPr>
        </p:nvSpPr>
        <p:spPr bwMode="auto">
          <a:xfrm>
            <a:off x="3851194"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algn="r" eaLnBrk="1" hangingPunct="1">
              <a:defRPr sz="1200"/>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623" y="4716161"/>
            <a:ext cx="5440019" cy="446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1270" name="Rectangle 6"/>
          <p:cNvSpPr>
            <a:spLocks noGrp="1" noChangeArrowheads="1"/>
          </p:cNvSpPr>
          <p:nvPr>
            <p:ph type="ftr" sz="quarter" idx="4"/>
          </p:nvPr>
        </p:nvSpPr>
        <p:spPr bwMode="auto">
          <a:xfrm>
            <a:off x="0"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eaLnBrk="1" hangingPunct="1">
              <a:defRPr sz="1200"/>
            </a:lvl1pPr>
          </a:lstStyle>
          <a:p>
            <a:pPr>
              <a:defRPr/>
            </a:pPr>
            <a:endParaRPr lang="en-US" altLang="zh-TW"/>
          </a:p>
        </p:txBody>
      </p:sp>
      <p:sp>
        <p:nvSpPr>
          <p:cNvPr id="11271" name="Rectangle 7"/>
          <p:cNvSpPr>
            <a:spLocks noGrp="1" noChangeArrowheads="1"/>
          </p:cNvSpPr>
          <p:nvPr>
            <p:ph type="sldNum" sz="quarter" idx="5"/>
          </p:nvPr>
        </p:nvSpPr>
        <p:spPr bwMode="auto">
          <a:xfrm>
            <a:off x="3851194"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algn="r" eaLnBrk="1" hangingPunct="1">
              <a:defRPr sz="1200"/>
            </a:lvl1pPr>
          </a:lstStyle>
          <a:p>
            <a:pPr>
              <a:defRPr/>
            </a:pPr>
            <a:fld id="{538BADF6-59BC-46E3-964B-D233D268606B}" type="slidenum">
              <a:rPr lang="en-US" altLang="zh-TW"/>
              <a:pPr>
                <a:defRPr/>
              </a:pPr>
              <a:t>‹#›</a:t>
            </a:fld>
            <a:endParaRPr lang="en-US" altLang="zh-TW"/>
          </a:p>
        </p:txBody>
      </p:sp>
    </p:spTree>
    <p:extLst>
      <p:ext uri="{BB962C8B-B14F-4D97-AF65-F5344CB8AC3E}">
        <p14:creationId xmlns:p14="http://schemas.microsoft.com/office/powerpoint/2010/main" val="4005959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538BADF6-59BC-46E3-964B-D233D268606B}" type="slidenum">
              <a:rPr lang="en-US" altLang="zh-TW" smtClean="0"/>
              <a:pPr>
                <a:defRPr/>
              </a:pPr>
              <a:t>12</a:t>
            </a:fld>
            <a:endParaRPr lang="en-US" altLang="zh-TW"/>
          </a:p>
        </p:txBody>
      </p:sp>
    </p:spTree>
    <p:extLst>
      <p:ext uri="{BB962C8B-B14F-4D97-AF65-F5344CB8AC3E}">
        <p14:creationId xmlns:p14="http://schemas.microsoft.com/office/powerpoint/2010/main" val="234476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2B87F445-BA3A-493A-81D8-7716B65666BB}"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8BA27FF-D9C4-418A-B4B2-7772F232A3B5}" type="slidenum">
              <a:rPr lang="en-US" altLang="zh-TW" smtClean="0"/>
              <a:pPr>
                <a:defRPr/>
              </a:pPr>
              <a:t>‹#›</a:t>
            </a:fld>
            <a:endParaRPr lang="en-US" altLang="zh-TW"/>
          </a:p>
        </p:txBody>
      </p:sp>
    </p:spTree>
    <p:extLst>
      <p:ext uri="{BB962C8B-B14F-4D97-AF65-F5344CB8AC3E}">
        <p14:creationId xmlns:p14="http://schemas.microsoft.com/office/powerpoint/2010/main" val="20714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pPr>
              <a:defRPr/>
            </a:pPr>
            <a:fld id="{53AB80E5-A590-4556-987A-2E08CE386E12}" type="datetime1">
              <a:rPr lang="zh-TW" altLang="en-US" smtClean="0"/>
              <a:t>2025/12/5</a:t>
            </a:fld>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176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A024128-D317-4A3A-BF2C-19EA0A554256}"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494727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13549C96-0028-4C9D-9ECD-022FFD0181AE}"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8415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46816E1-3C70-4D2D-BF3F-878A84AEA892}"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7012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9113CCE1-FBD9-4038-87C0-B6699CFE7996}"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395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D6A75F8E-DCDF-45F4-BF8C-91C97337A1D3}"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17708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7E9B87CB-A0E6-48BF-BFEB-45D4FEAB80FD}"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3417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968BC088-54B2-4F63-9DA4-5C8E490B23B4}"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4197697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09DD1519-EFF9-41CD-9275-6FA30AD10AC9}" type="datetime1">
              <a:rPr lang="zh-TW" altLang="en-US" smtClean="0"/>
              <a:t>2025/12/5</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1869915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1_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448444D5-87ED-48B7-A6A7-B672EDEDEB40}"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483CE6E1-37A1-425F-9D71-CA846C99FEE2}" type="slidenum">
              <a:rPr lang="en-US" altLang="zh-TW" smtClean="0"/>
              <a:pPr>
                <a:defRPr/>
              </a:pPr>
              <a:t>‹#›</a:t>
            </a:fld>
            <a:endParaRPr lang="en-US" altLang="zh-TW"/>
          </a:p>
        </p:txBody>
      </p:sp>
    </p:spTree>
    <p:extLst>
      <p:ext uri="{BB962C8B-B14F-4D97-AF65-F5344CB8AC3E}">
        <p14:creationId xmlns:p14="http://schemas.microsoft.com/office/powerpoint/2010/main" val="359699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B9A8F4E8-5979-4027-A88A-AFD1C896022C}"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67270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301625" y="1600200"/>
            <a:ext cx="4194175" cy="44989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194175" cy="44989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p:txBody>
          <a:bodyPr/>
          <a:lstStyle>
            <a:lvl1pPr>
              <a:defRPr/>
            </a:lvl1pPr>
          </a:lstStyle>
          <a:p>
            <a:pPr>
              <a:defRPr/>
            </a:pPr>
            <a:fld id="{7AB1F39A-87A8-47A1-80B5-82B43C49A214}" type="datetime1">
              <a:rPr lang="zh-TW" altLang="en-US" smtClean="0"/>
              <a:t>2025/12/5</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1A2E1785-1C75-44F8-8B76-1B8746089F13}" type="slidenum">
              <a:rPr lang="en-US" altLang="zh-TW"/>
              <a:pPr>
                <a:defRPr/>
              </a:pPr>
              <a:t>‹#›</a:t>
            </a:fld>
            <a:endParaRPr lang="en-US" altLang="zh-TW"/>
          </a:p>
        </p:txBody>
      </p:sp>
    </p:spTree>
    <p:extLst>
      <p:ext uri="{BB962C8B-B14F-4D97-AF65-F5344CB8AC3E}">
        <p14:creationId xmlns:p14="http://schemas.microsoft.com/office/powerpoint/2010/main" val="144702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7CAB17DE-C3CA-442A-AAF5-28FAF4FBDB4D}"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10364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FBFD653A-57CD-4833-820E-5C1B221DB3BD}" type="datetime1">
              <a:rPr lang="zh-TW" altLang="en-US" smtClean="0"/>
              <a:t>2025/12/5</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B3F2FF6A-45CC-465C-BB0C-8ED79DF1F526}" type="slidenum">
              <a:rPr lang="en-US" altLang="zh-TW" smtClean="0"/>
              <a:pPr>
                <a:defRPr/>
              </a:pPr>
              <a:t>‹#›</a:t>
            </a:fld>
            <a:endParaRPr lang="en-US" altLang="zh-TW"/>
          </a:p>
        </p:txBody>
      </p:sp>
    </p:spTree>
    <p:extLst>
      <p:ext uri="{BB962C8B-B14F-4D97-AF65-F5344CB8AC3E}">
        <p14:creationId xmlns:p14="http://schemas.microsoft.com/office/powerpoint/2010/main" val="293607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E6960BC5-AF84-49B3-8F3E-B90D8EE6151A}" type="datetime1">
              <a:rPr lang="zh-TW" altLang="en-US" smtClean="0"/>
              <a:t>2025/12/5</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43543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CA9D51DB-053B-46B0-9A53-B7D082FBB599}" type="datetime1">
              <a:rPr lang="zh-TW" altLang="en-US" smtClean="0"/>
              <a:t>2025/12/5</a:t>
            </a:fld>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8675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0ABC8CB9-76E7-4A21-87F5-EF3770F2CA40}" type="datetime1">
              <a:rPr lang="zh-TW" altLang="en-US" smtClean="0"/>
              <a:t>2025/12/5</a:t>
            </a:fld>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B38524D-BE6B-4A43-975C-CA4BC2EE926D}" type="slidenum">
              <a:rPr lang="en-US" altLang="zh-TW" smtClean="0"/>
              <a:pPr>
                <a:defRPr/>
              </a:pPr>
              <a:t>‹#›</a:t>
            </a:fld>
            <a:endParaRPr lang="en-US" altLang="zh-TW"/>
          </a:p>
        </p:txBody>
      </p:sp>
    </p:spTree>
    <p:extLst>
      <p:ext uri="{BB962C8B-B14F-4D97-AF65-F5344CB8AC3E}">
        <p14:creationId xmlns:p14="http://schemas.microsoft.com/office/powerpoint/2010/main" val="26414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1AAF5B-542E-4726-912A-15F98916FFED}" type="datetime1">
              <a:rPr lang="zh-TW" altLang="en-US" smtClean="0"/>
              <a:t>2025/12/5</a:t>
            </a:fld>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228891E8-4AE0-4D55-8175-4FC277FA32CC}" type="slidenum">
              <a:rPr lang="en-US" altLang="zh-TW" smtClean="0"/>
              <a:pPr>
                <a:defRPr/>
              </a:pPr>
              <a:t>‹#›</a:t>
            </a:fld>
            <a:endParaRPr lang="en-US" altLang="zh-TW"/>
          </a:p>
        </p:txBody>
      </p:sp>
    </p:spTree>
    <p:extLst>
      <p:ext uri="{BB962C8B-B14F-4D97-AF65-F5344CB8AC3E}">
        <p14:creationId xmlns:p14="http://schemas.microsoft.com/office/powerpoint/2010/main" val="123012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4BF215F6-94EF-4404-ACC4-56843CB455C9}" type="datetime1">
              <a:rPr lang="zh-TW" altLang="en-US" smtClean="0"/>
              <a:t>2025/12/5</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13640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81735E3C-414E-413E-B9BA-82C81534B677}" type="datetime1">
              <a:rPr lang="zh-TW" altLang="en-US" smtClean="0"/>
              <a:t>2025/12/5</a:t>
            </a:fld>
            <a:endParaRPr lang="en-US" altLang="zh-TW"/>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76145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tx1"/>
            </a:gs>
            <a:gs pos="98000">
              <a:schemeClr val="accent4">
                <a:lumMod val="40000"/>
                <a:lumOff val="6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79BE4BEC-AC65-4EE5-AEF1-35AEA3FD677E}" type="datetime1">
              <a:rPr lang="zh-TW" altLang="en-US" smtClean="0"/>
              <a:t>2025/12/5</a:t>
            </a:fld>
            <a:endParaRPr lang="en-US" altLang="zh-TW"/>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zh-TW"/>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53E6AAC9-426A-4B0B-971E-B8AE12AEB0F1}" type="slidenum">
              <a:rPr lang="en-US" altLang="zh-TW" smtClean="0"/>
              <a:pPr>
                <a:defRPr/>
              </a:pPr>
              <a:t>‹#›</a:t>
            </a:fld>
            <a:endParaRPr lang="en-US" altLang="zh-TW"/>
          </a:p>
        </p:txBody>
      </p:sp>
      <p:pic>
        <p:nvPicPr>
          <p:cNvPr id="13" name="Picture 7" descr="強盛公司logo">
            <a:extLst>
              <a:ext uri="{FF2B5EF4-FFF2-40B4-BE49-F238E27FC236}">
                <a16:creationId xmlns:a16="http://schemas.microsoft.com/office/drawing/2014/main" id="{23992FC5-D07F-B155-5A7C-F0E71CE028A1}"/>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740650" y="0"/>
            <a:ext cx="14033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328409"/>
      </p:ext>
    </p:extLst>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 id="2147484179" r:id="rId18"/>
    <p:sldLayoutId id="2147484180" r:id="rId19"/>
    <p:sldLayoutId id="2147484181" r:id="rId20"/>
    <p:sldLayoutId id="2147484182" r:id="rId21"/>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a:spLocks noGrp="1" noChangeArrowheads="1"/>
          </p:cNvSpPr>
          <p:nvPr>
            <p:ph type="title"/>
          </p:nvPr>
        </p:nvSpPr>
        <p:spPr>
          <a:noFill/>
        </p:spPr>
        <p:txBody>
          <a:bodyPr/>
          <a:lstStyle/>
          <a:p>
            <a:pPr algn="l" eaLnBrk="1" hangingPunct="1">
              <a:spcBef>
                <a:spcPct val="50000"/>
              </a:spcBef>
            </a:pPr>
            <a:r>
              <a:rPr lang="en-US" altLang="zh-TW" b="1">
                <a:solidFill>
                  <a:srgbClr val="FF0000"/>
                </a:solidFill>
                <a:ea typeface="標楷體" panose="03000509000000000000" pitchFamily="65" charset="-120"/>
              </a:rPr>
              <a:t>  </a:t>
            </a:r>
            <a:endParaRPr lang="en-US" altLang="zh-TW" sz="2400" b="1">
              <a:solidFill>
                <a:srgbClr val="FF0000"/>
              </a:solidFill>
              <a:ea typeface="標楷體" panose="03000509000000000000" pitchFamily="65" charset="-120"/>
            </a:endParaRPr>
          </a:p>
        </p:txBody>
      </p:sp>
      <p:sp>
        <p:nvSpPr>
          <p:cNvPr id="17411"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C091616E-85BE-418B-BD7C-46189848B26D}" type="slidenum">
              <a:rPr kumimoji="0" lang="en-US" altLang="zh-TW" sz="1400" smtClean="0"/>
              <a:pPr>
                <a:spcBef>
                  <a:spcPct val="0"/>
                </a:spcBef>
                <a:buClrTx/>
                <a:buSzTx/>
                <a:buFontTx/>
                <a:buNone/>
              </a:pPr>
              <a:t>1</a:t>
            </a:fld>
            <a:endParaRPr kumimoji="0" lang="en-US" altLang="zh-TW" sz="1400"/>
          </a:p>
        </p:txBody>
      </p:sp>
      <p:sp>
        <p:nvSpPr>
          <p:cNvPr id="17413" name="Rectangle 4"/>
          <p:cNvSpPr>
            <a:spLocks noChangeArrowheads="1"/>
          </p:cNvSpPr>
          <p:nvPr/>
        </p:nvSpPr>
        <p:spPr bwMode="auto">
          <a:xfrm>
            <a:off x="2051050" y="1773238"/>
            <a:ext cx="60499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zh-TW" altLang="en-US" sz="4400" b="1" dirty="0">
                <a:solidFill>
                  <a:srgbClr val="0000CC"/>
                </a:solidFill>
                <a:latin typeface="微軟正黑體" panose="020B0604030504040204" pitchFamily="34" charset="-120"/>
                <a:ea typeface="金梅海報書法字形" panose="02010609000101010101" pitchFamily="49" charset="-120"/>
              </a:rPr>
              <a:t>強盛新股份有限公司</a:t>
            </a:r>
            <a:endParaRPr lang="en-US" altLang="zh-TW" sz="4400" b="1" dirty="0">
              <a:solidFill>
                <a:srgbClr val="0000CC"/>
              </a:solidFill>
              <a:latin typeface="微軟正黑體" panose="020B0604030504040204" pitchFamily="34" charset="-120"/>
              <a:ea typeface="金梅海報書法字形" panose="02010609000101010101" pitchFamily="49" charset="-120"/>
            </a:endParaRPr>
          </a:p>
        </p:txBody>
      </p:sp>
      <p:sp>
        <p:nvSpPr>
          <p:cNvPr id="3" name="文字方塊 2"/>
          <p:cNvSpPr txBox="1"/>
          <p:nvPr/>
        </p:nvSpPr>
        <p:spPr>
          <a:xfrm>
            <a:off x="2271779" y="2420938"/>
            <a:ext cx="3884397" cy="369332"/>
          </a:xfrm>
          <a:prstGeom prst="rect">
            <a:avLst/>
          </a:prstGeom>
          <a:noFill/>
        </p:spPr>
        <p:txBody>
          <a:bodyPr wrap="none">
            <a:spAutoFit/>
          </a:bodyPr>
          <a:lstStyle/>
          <a:p>
            <a:pPr>
              <a:defRPr/>
            </a:pPr>
            <a:r>
              <a:rPr lang="en-US" altLang="zh-TW" b="1" dirty="0">
                <a:solidFill>
                  <a:srgbClr val="0000CC"/>
                </a:solidFill>
              </a:rPr>
              <a:t>CHYANG </a:t>
            </a:r>
            <a:r>
              <a:rPr lang="en-US" altLang="zh-TW" b="1" cap="all" dirty="0">
                <a:solidFill>
                  <a:srgbClr val="0000CC"/>
                </a:solidFill>
              </a:rPr>
              <a:t>Sheng TEXING</a:t>
            </a:r>
            <a:r>
              <a:rPr lang="zh-TW" altLang="en-US" b="1" cap="all" dirty="0">
                <a:solidFill>
                  <a:srgbClr val="0000CC"/>
                </a:solidFill>
              </a:rPr>
              <a:t> </a:t>
            </a:r>
            <a:r>
              <a:rPr lang="en-US" altLang="zh-TW" b="1" cap="all" dirty="0">
                <a:solidFill>
                  <a:srgbClr val="0000CC"/>
                </a:solidFill>
              </a:rPr>
              <a:t>co., ltd</a:t>
            </a:r>
            <a:endParaRPr lang="zh-TW" altLang="en-US" b="1" cap="all" dirty="0">
              <a:solidFill>
                <a:srgbClr val="0000CC"/>
              </a:solidFill>
            </a:endParaRPr>
          </a:p>
        </p:txBody>
      </p:sp>
      <p:pic>
        <p:nvPicPr>
          <p:cNvPr id="17415"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15176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文字方塊 4"/>
          <p:cNvSpPr txBox="1">
            <a:spLocks noChangeArrowheads="1"/>
          </p:cNvSpPr>
          <p:nvPr/>
        </p:nvSpPr>
        <p:spPr bwMode="auto">
          <a:xfrm>
            <a:off x="2065338" y="3173413"/>
            <a:ext cx="496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Tx/>
              <a:buNone/>
            </a:pPr>
            <a:r>
              <a:rPr lang="en-US" altLang="zh-TW" sz="2800" b="1" dirty="0">
                <a:solidFill>
                  <a:srgbClr val="0000CC"/>
                </a:solidFill>
                <a:latin typeface="微軟正黑體" panose="020B0604030504040204" pitchFamily="34" charset="-120"/>
                <a:ea typeface="微軟正黑體" panose="020B0604030504040204" pitchFamily="34" charset="-120"/>
              </a:rPr>
              <a:t>2025</a:t>
            </a:r>
            <a:r>
              <a:rPr lang="zh-TW" altLang="en-US" sz="2800" b="1" dirty="0">
                <a:solidFill>
                  <a:srgbClr val="0000CC"/>
                </a:solidFill>
                <a:latin typeface="微軟正黑體" panose="020B0604030504040204" pitchFamily="34" charset="-120"/>
                <a:ea typeface="微軟正黑體" panose="020B0604030504040204" pitchFamily="34" charset="-120"/>
              </a:rPr>
              <a:t> </a:t>
            </a:r>
            <a:r>
              <a:rPr lang="en-US" altLang="zh-TW" sz="2800" b="1" dirty="0">
                <a:solidFill>
                  <a:srgbClr val="0000CC"/>
                </a:solidFill>
                <a:latin typeface="微軟正黑體" panose="020B0604030504040204" pitchFamily="34" charset="-120"/>
                <a:ea typeface="微軟正黑體" panose="020B0604030504040204" pitchFamily="34" charset="-120"/>
              </a:rPr>
              <a:t>Investor Conference </a:t>
            </a:r>
            <a:endParaRPr lang="zh-TW" altLang="en-US" sz="2800" b="1" dirty="0">
              <a:solidFill>
                <a:srgbClr val="0000CC"/>
              </a:solidFill>
              <a:latin typeface="微軟正黑體" panose="020B0604030504040204" pitchFamily="34" charset="-120"/>
              <a:ea typeface="微軟正黑體" panose="020B0604030504040204" pitchFamily="34" charset="-120"/>
            </a:endParaRPr>
          </a:p>
        </p:txBody>
      </p:sp>
      <p:sp>
        <p:nvSpPr>
          <p:cNvPr id="17417" name="文字方塊 5"/>
          <p:cNvSpPr txBox="1">
            <a:spLocks noChangeArrowheads="1"/>
          </p:cNvSpPr>
          <p:nvPr/>
        </p:nvSpPr>
        <p:spPr bwMode="auto">
          <a:xfrm>
            <a:off x="3419475" y="4002088"/>
            <a:ext cx="230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Tx/>
              <a:buNone/>
            </a:pPr>
            <a:r>
              <a:rPr lang="en-US" altLang="zh-TW" sz="1800" dirty="0">
                <a:solidFill>
                  <a:srgbClr val="0000CC"/>
                </a:solidFill>
              </a:rPr>
              <a:t>2025.12.24.</a:t>
            </a:r>
          </a:p>
          <a:p>
            <a:pPr algn="ctr">
              <a:spcBef>
                <a:spcPct val="0"/>
              </a:spcBef>
              <a:buClrTx/>
              <a:buSzTx/>
              <a:buFontTx/>
              <a:buNone/>
            </a:pPr>
            <a:r>
              <a:rPr lang="en-US" altLang="zh-TW" sz="1800" dirty="0">
                <a:solidFill>
                  <a:srgbClr val="0000CC"/>
                </a:solidFill>
              </a:rPr>
              <a:t>1463 (TWSE)</a:t>
            </a:r>
            <a:endParaRPr lang="zh-TW" altLang="en-US" sz="1800" dirty="0">
              <a:solidFill>
                <a:srgbClr val="0000CC"/>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4067944" y="3356992"/>
            <a:ext cx="5005250" cy="3316511"/>
          </a:xfrm>
          <a:prstGeom prst="rect">
            <a:avLst/>
          </a:prstGeom>
        </p:spPr>
      </p:pic>
      <p:sp>
        <p:nvSpPr>
          <p:cNvPr id="2" name="標題 1"/>
          <p:cNvSpPr>
            <a:spLocks noGrp="1"/>
          </p:cNvSpPr>
          <p:nvPr>
            <p:ph type="title"/>
          </p:nvPr>
        </p:nvSpPr>
        <p:spPr/>
        <p:txBody>
          <a:bodyPr/>
          <a:lstStyle/>
          <a:p>
            <a:r>
              <a:rPr lang="en-US" altLang="zh-TW" dirty="0">
                <a:solidFill>
                  <a:srgbClr val="0000CC"/>
                </a:solidFill>
              </a:rPr>
              <a:t>Main products (by materials)</a:t>
            </a:r>
            <a:endParaRPr lang="zh-TW" altLang="en-US" dirty="0">
              <a:solidFill>
                <a:srgbClr val="0000CC"/>
              </a:solidFill>
            </a:endParaRPr>
          </a:p>
        </p:txBody>
      </p:sp>
      <p:sp>
        <p:nvSpPr>
          <p:cNvPr id="6" name="投影片編號版面配置區 5"/>
          <p:cNvSpPr>
            <a:spLocks noGrp="1"/>
          </p:cNvSpPr>
          <p:nvPr>
            <p:ph type="sldNum" sz="quarter" idx="12"/>
          </p:nvPr>
        </p:nvSpPr>
        <p:spPr/>
        <p:txBody>
          <a:bodyPr/>
          <a:lstStyle/>
          <a:p>
            <a:pPr>
              <a:defRPr/>
            </a:pPr>
            <a:fld id="{1A2E1785-1C75-44F8-8B76-1B8746089F13}" type="slidenum">
              <a:rPr lang="en-US" altLang="zh-TW" smtClean="0"/>
              <a:pPr>
                <a:defRPr/>
              </a:pPr>
              <a:t>10</a:t>
            </a:fld>
            <a:endParaRPr lang="en-US" altLang="zh-TW"/>
          </a:p>
        </p:txBody>
      </p:sp>
      <p:graphicFrame>
        <p:nvGraphicFramePr>
          <p:cNvPr id="7" name="資料庫圖表 6"/>
          <p:cNvGraphicFramePr/>
          <p:nvPr>
            <p:extLst>
              <p:ext uri="{D42A27DB-BD31-4B8C-83A1-F6EECF244321}">
                <p14:modId xmlns:p14="http://schemas.microsoft.com/office/powerpoint/2010/main" val="1121431056"/>
              </p:ext>
            </p:extLst>
          </p:nvPr>
        </p:nvGraphicFramePr>
        <p:xfrm>
          <a:off x="149499" y="1633942"/>
          <a:ext cx="8845001" cy="480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68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buClr>
                <a:srgbClr val="000066"/>
              </a:buClr>
            </a:pPr>
            <a:r>
              <a:rPr lang="en-US" altLang="zh-TW" sz="3200" b="1" dirty="0">
                <a:solidFill>
                  <a:srgbClr val="0000CC"/>
                </a:solidFill>
                <a:latin typeface="微軟正黑體" panose="020B0604030504040204" pitchFamily="34" charset="-120"/>
                <a:ea typeface="微軟正黑體" panose="020B0604030504040204" pitchFamily="34" charset="-120"/>
              </a:rPr>
              <a:t>Main Products</a:t>
            </a:r>
            <a:r>
              <a:rPr lang="zh-TW" altLang="en-US" sz="3200" b="1" dirty="0">
                <a:solidFill>
                  <a:srgbClr val="0000CC"/>
                </a:solidFill>
                <a:latin typeface="微軟正黑體" panose="020B0604030504040204" pitchFamily="34" charset="-120"/>
                <a:ea typeface="微軟正黑體" panose="020B0604030504040204" pitchFamily="34" charset="-120"/>
              </a:rPr>
              <a:t> </a:t>
            </a:r>
            <a:r>
              <a:rPr lang="en-US" altLang="zh-TW" sz="3200" b="1" dirty="0">
                <a:solidFill>
                  <a:srgbClr val="0000CC"/>
                </a:solidFill>
                <a:latin typeface="微軟正黑體" panose="020B0604030504040204" pitchFamily="34" charset="-120"/>
                <a:ea typeface="微軟正黑體" panose="020B0604030504040204" pitchFamily="34" charset="-120"/>
              </a:rPr>
              <a:t>(by </a:t>
            </a:r>
            <a:r>
              <a:rPr lang="en-US" altLang="zh-TW" sz="3200" b="1" dirty="0" err="1">
                <a:solidFill>
                  <a:srgbClr val="0000CC"/>
                </a:solidFill>
                <a:latin typeface="微軟正黑體" panose="020B0604030504040204" pitchFamily="34" charset="-120"/>
                <a:ea typeface="微軟正黑體" panose="020B0604030504040204" pitchFamily="34" charset="-120"/>
              </a:rPr>
              <a:t>funtionals</a:t>
            </a:r>
            <a:r>
              <a:rPr lang="en-US" altLang="zh-TW" sz="3200" b="1" dirty="0">
                <a:solidFill>
                  <a:srgbClr val="0000CC"/>
                </a:solidFill>
                <a:latin typeface="微軟正黑體" panose="020B0604030504040204" pitchFamily="34" charset="-120"/>
                <a:ea typeface="微軟正黑體" panose="020B0604030504040204" pitchFamily="34" charset="-120"/>
              </a:rPr>
              <a:t>)</a:t>
            </a:r>
          </a:p>
        </p:txBody>
      </p:sp>
      <p:sp>
        <p:nvSpPr>
          <p:cNvPr id="25605" name="Rectangle 3"/>
          <p:cNvSpPr>
            <a:spLocks noGrp="1" noRot="1" noChangeArrowheads="1"/>
          </p:cNvSpPr>
          <p:nvPr>
            <p:ph type="body" sz="half" idx="1"/>
          </p:nvPr>
        </p:nvSpPr>
        <p:spPr>
          <a:xfrm>
            <a:off x="395288" y="1179513"/>
            <a:ext cx="7870825" cy="4498975"/>
          </a:xfrm>
        </p:spPr>
        <p:txBody>
          <a:bodyPr>
            <a:normAutofit fontScale="92500" lnSpcReduction="10000"/>
          </a:bodyPr>
          <a:lstStyle/>
          <a:p>
            <a:pPr eaLnBrk="1" hangingPunct="1">
              <a:lnSpc>
                <a:spcPct val="80000"/>
              </a:lnSpc>
              <a:buFont typeface="Wingdings 2" panose="05020102010507070707" pitchFamily="18" charset="2"/>
              <a:buNone/>
            </a:pPr>
            <a:endParaRPr lang="zh-TW" altLang="en-US" sz="2000" b="1" dirty="0">
              <a:solidFill>
                <a:srgbClr val="000099"/>
              </a:solidFill>
              <a:ea typeface="標楷體" panose="03000509000000000000" pitchFamily="65" charset="-120"/>
            </a:endParaRPr>
          </a:p>
          <a:p>
            <a:pPr>
              <a:buFont typeface="Wingdings" panose="05000000000000000000" pitchFamily="2" charset="2"/>
              <a:buChar char="u"/>
            </a:pPr>
            <a:r>
              <a:rPr lang="en-US" altLang="zh-TW" sz="2000" b="1" dirty="0">
                <a:solidFill>
                  <a:srgbClr val="0000CC"/>
                </a:solidFill>
                <a:latin typeface="微軟正黑體" panose="020B0604030504040204" pitchFamily="34" charset="-120"/>
                <a:ea typeface="微軟正黑體" panose="020B0604030504040204" pitchFamily="34" charset="-120"/>
              </a:rPr>
              <a:t>Functional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Wicking &amp; Sanitation</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Antibacterial, deodorant &amp; UV-cut compound functional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Anti-mosquito, aromatic &amp; moisturizing skin care by microcapsules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Introduction and Application of Nanometer Processing Aid</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C6 environment-friendly water-repellent / oil-repellent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Fluoride-free water-repellent finishing</a:t>
            </a:r>
          </a:p>
          <a:p>
            <a:pPr lvl="1">
              <a:buFont typeface="Wingdings" panose="05000000000000000000" pitchFamily="2" charset="2"/>
              <a:buChar char="ü"/>
            </a:pPr>
            <a:endParaRPr lang="zh-TW" altLang="zh-TW" sz="1600" dirty="0">
              <a:solidFill>
                <a:srgbClr val="0000CC"/>
              </a:solidFill>
              <a:latin typeface="微軟正黑體" panose="020B0604030504040204" pitchFamily="34" charset="-120"/>
              <a:ea typeface="微軟正黑體" panose="020B0604030504040204" pitchFamily="34" charset="-120"/>
            </a:endParaRPr>
          </a:p>
          <a:p>
            <a:pPr eaLnBrk="1" hangingPunct="1">
              <a:lnSpc>
                <a:spcPct val="80000"/>
              </a:lnSpc>
              <a:buFont typeface="Wingdings 2" panose="05020102010507070707" pitchFamily="18" charset="2"/>
              <a:buNone/>
            </a:pPr>
            <a:endParaRPr lang="zh-TW" altLang="en-US" sz="2000" b="1" dirty="0">
              <a:solidFill>
                <a:srgbClr val="000099"/>
              </a:solidFill>
              <a:ea typeface="標楷體" panose="03000509000000000000" pitchFamily="65" charset="-120"/>
            </a:endParaRPr>
          </a:p>
          <a:p>
            <a:pPr eaLnBrk="1" hangingPunct="1">
              <a:lnSpc>
                <a:spcPct val="80000"/>
              </a:lnSpc>
              <a:buFont typeface="Wingdings 2" panose="05020102010507070707" pitchFamily="18" charset="2"/>
              <a:buNone/>
            </a:pPr>
            <a:r>
              <a:rPr lang="en-US" altLang="zh-TW" sz="1600" b="1" dirty="0">
                <a:solidFill>
                  <a:srgbClr val="000099"/>
                </a:solidFill>
                <a:ea typeface="標楷體" panose="03000509000000000000" pitchFamily="65" charset="-120"/>
              </a:rPr>
              <a:t>	</a:t>
            </a:r>
            <a:endParaRPr lang="en-US" altLang="zh-TW" sz="1800" dirty="0">
              <a:solidFill>
                <a:srgbClr val="000099"/>
              </a:solidFill>
            </a:endParaRPr>
          </a:p>
          <a:p>
            <a:pPr eaLnBrk="1" hangingPunct="1">
              <a:lnSpc>
                <a:spcPct val="80000"/>
              </a:lnSpc>
            </a:pPr>
            <a:endParaRPr lang="en-US" altLang="zh-TW" sz="1800" dirty="0">
              <a:solidFill>
                <a:srgbClr val="000099"/>
              </a:solidFill>
            </a:endParaRPr>
          </a:p>
        </p:txBody>
      </p:sp>
      <p:sp>
        <p:nvSpPr>
          <p:cNvPr id="25604"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C440E34C-F248-443E-962C-650908D35652}" type="slidenum">
              <a:rPr kumimoji="0" lang="en-US" altLang="zh-TW" sz="1400" smtClean="0"/>
              <a:pPr>
                <a:spcBef>
                  <a:spcPct val="0"/>
                </a:spcBef>
                <a:buClrTx/>
                <a:buSzTx/>
                <a:buFontTx/>
                <a:buNone/>
              </a:pPr>
              <a:t>11</a:t>
            </a:fld>
            <a:endParaRPr kumimoji="0" lang="en-US" altLang="zh-TW"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85750" y="280988"/>
            <a:ext cx="8540750" cy="1143000"/>
          </a:xfrm>
          <a:noFill/>
        </p:spPr>
        <p:txBody>
          <a:bodyPr/>
          <a:lstStyle/>
          <a:p>
            <a:pPr eaLnBrk="1" hangingPunct="1"/>
            <a:r>
              <a:rPr lang="en-US" altLang="zh-TW" sz="3200" b="1">
                <a:solidFill>
                  <a:srgbClr val="0000CC"/>
                </a:solidFill>
                <a:latin typeface="微軟正黑體" panose="020B0604030504040204" pitchFamily="34" charset="-120"/>
                <a:ea typeface="微軟正黑體" panose="020B0604030504040204" pitchFamily="34" charset="-120"/>
              </a:rPr>
              <a:t>Product category information</a:t>
            </a:r>
            <a:endParaRPr lang="zh-TW" altLang="en-US" sz="3200" b="1" dirty="0">
              <a:solidFill>
                <a:srgbClr val="0000CC"/>
              </a:solidFill>
              <a:latin typeface="微軟正黑體" panose="020B0604030504040204" pitchFamily="34" charset="-120"/>
              <a:ea typeface="微軟正黑體" panose="020B0604030504040204" pitchFamily="34" charset="-120"/>
            </a:endParaRPr>
          </a:p>
        </p:txBody>
      </p:sp>
      <p:sp>
        <p:nvSpPr>
          <p:cNvPr id="22533" name="Rectangle 3"/>
          <p:cNvSpPr>
            <a:spLocks noGrp="1" noRot="1" noChangeArrowheads="1"/>
          </p:cNvSpPr>
          <p:nvPr>
            <p:ph type="body" sz="half" idx="1"/>
          </p:nvPr>
        </p:nvSpPr>
        <p:spPr>
          <a:xfrm>
            <a:off x="1075584" y="1556792"/>
            <a:ext cx="6718647" cy="533400"/>
          </a:xfrm>
        </p:spPr>
        <p:txBody>
          <a:bodyPr>
            <a:normAutofit/>
          </a:bodyPr>
          <a:lstStyle/>
          <a:p>
            <a:pPr eaLnBrk="1" hangingPunct="1">
              <a:defRPr/>
            </a:pPr>
            <a:r>
              <a:rPr lang="en-US" altLang="zh-TW" sz="1800" b="1">
                <a:solidFill>
                  <a:srgbClr val="0000CC"/>
                </a:solidFill>
                <a:latin typeface="微軟正黑體" panose="020B0604030504040204" pitchFamily="34" charset="-120"/>
                <a:ea typeface="微軟正黑體" panose="020B0604030504040204" pitchFamily="34" charset="-120"/>
              </a:rPr>
              <a:t>Ratio of material type and domestic and foreign sales </a:t>
            </a:r>
            <a:r>
              <a:rPr lang="en-US" altLang="zh-TW" sz="1400">
                <a:solidFill>
                  <a:srgbClr val="000099"/>
                </a:solidFill>
                <a:latin typeface="標楷體" panose="03000509000000000000" pitchFamily="65" charset="-120"/>
                <a:ea typeface="標楷體" panose="03000509000000000000" pitchFamily="65" charset="-120"/>
              </a:rPr>
              <a:t>	</a:t>
            </a:r>
            <a:endParaRPr lang="zh-TW" altLang="en-US" sz="1400" dirty="0">
              <a:solidFill>
                <a:srgbClr val="000099"/>
              </a:solidFill>
              <a:latin typeface="微軟正黑體" panose="020B0604030504040204" pitchFamily="34" charset="-120"/>
              <a:ea typeface="微軟正黑體" panose="020B0604030504040204" pitchFamily="34" charset="-120"/>
            </a:endParaRPr>
          </a:p>
        </p:txBody>
      </p:sp>
      <p:sp>
        <p:nvSpPr>
          <p:cNvPr id="26627"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7744A14D-8679-4299-B6A2-E70AC65F4DBA}" type="slidenum">
              <a:rPr kumimoji="0" lang="en-US" altLang="zh-TW" sz="1400" smtClean="0"/>
              <a:pPr>
                <a:spcBef>
                  <a:spcPct val="0"/>
                </a:spcBef>
                <a:buClrTx/>
                <a:buSzTx/>
                <a:buFontTx/>
                <a:buNone/>
              </a:pPr>
              <a:t>12</a:t>
            </a:fld>
            <a:endParaRPr kumimoji="0" lang="en-US" altLang="zh-TW" sz="1400"/>
          </a:p>
        </p:txBody>
      </p:sp>
      <p:pic>
        <p:nvPicPr>
          <p:cNvPr id="2" name="圖片 1">
            <a:extLst>
              <a:ext uri="{FF2B5EF4-FFF2-40B4-BE49-F238E27FC236}">
                <a16:creationId xmlns:a16="http://schemas.microsoft.com/office/drawing/2014/main" id="{630EB0DD-698F-84F7-DEBD-F86272EE292A}"/>
              </a:ext>
            </a:extLst>
          </p:cNvPr>
          <p:cNvPicPr>
            <a:picLocks noChangeAspect="1"/>
          </p:cNvPicPr>
          <p:nvPr/>
        </p:nvPicPr>
        <p:blipFill>
          <a:blip r:embed="rId3"/>
          <a:stretch>
            <a:fillRect/>
          </a:stretch>
        </p:blipFill>
        <p:spPr>
          <a:xfrm>
            <a:off x="827584" y="2549217"/>
            <a:ext cx="3993226" cy="2578832"/>
          </a:xfrm>
          <a:prstGeom prst="rect">
            <a:avLst/>
          </a:prstGeom>
        </p:spPr>
      </p:pic>
      <p:pic>
        <p:nvPicPr>
          <p:cNvPr id="3" name="圖片 2">
            <a:extLst>
              <a:ext uri="{FF2B5EF4-FFF2-40B4-BE49-F238E27FC236}">
                <a16:creationId xmlns:a16="http://schemas.microsoft.com/office/drawing/2014/main" id="{3CF53762-99C6-7557-A023-54BF8D6119C2}"/>
              </a:ext>
            </a:extLst>
          </p:cNvPr>
          <p:cNvPicPr>
            <a:picLocks noChangeAspect="1"/>
          </p:cNvPicPr>
          <p:nvPr/>
        </p:nvPicPr>
        <p:blipFill>
          <a:blip r:embed="rId4"/>
          <a:stretch>
            <a:fillRect/>
          </a:stretch>
        </p:blipFill>
        <p:spPr>
          <a:xfrm>
            <a:off x="4932040" y="2549217"/>
            <a:ext cx="3809754" cy="2578832"/>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3200"/>
          </a:p>
        </p:txBody>
      </p:sp>
      <p:sp>
        <p:nvSpPr>
          <p:cNvPr id="29700"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8311BD13-375C-45EF-BFFA-8B3C9D650A88}" type="slidenum">
              <a:rPr kumimoji="0" lang="en-US" altLang="zh-TW" sz="1400" smtClean="0"/>
              <a:pPr>
                <a:spcBef>
                  <a:spcPct val="0"/>
                </a:spcBef>
                <a:buClrTx/>
                <a:buSzTx/>
                <a:buFontTx/>
                <a:buNone/>
              </a:pPr>
              <a:t>13</a:t>
            </a:fld>
            <a:endParaRPr kumimoji="0" lang="en-US" altLang="zh-TW" sz="1400"/>
          </a:p>
        </p:txBody>
      </p:sp>
      <p:sp>
        <p:nvSpPr>
          <p:cNvPr id="3" name="文字方塊 7">
            <a:extLst>
              <a:ext uri="{FF2B5EF4-FFF2-40B4-BE49-F238E27FC236}">
                <a16:creationId xmlns:a16="http://schemas.microsoft.com/office/drawing/2014/main" id="{B9688485-7111-47EA-9962-E76D9B1235CD}"/>
              </a:ext>
            </a:extLst>
          </p:cNvPr>
          <p:cNvSpPr txBox="1">
            <a:spLocks noChangeArrowheads="1"/>
          </p:cNvSpPr>
          <p:nvPr/>
        </p:nvSpPr>
        <p:spPr bwMode="auto">
          <a:xfrm>
            <a:off x="1547812" y="1276350"/>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b="1" dirty="0">
                <a:solidFill>
                  <a:srgbClr val="0000CC"/>
                </a:solidFill>
                <a:latin typeface="微軟正黑體" panose="020B0604030504040204" pitchFamily="34" charset="-120"/>
                <a:ea typeface="微軟正黑體" panose="020B0604030504040204" pitchFamily="34" charset="-120"/>
              </a:rPr>
              <a:t>Consolidated Statements of Comprehensive Income</a:t>
            </a:r>
            <a:endParaRPr lang="zh-TW" altLang="en-US" sz="1800" b="1" dirty="0">
              <a:solidFill>
                <a:srgbClr val="0000CC"/>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2BBA4051-8975-8BD8-1798-BF0C25E3C5CF}"/>
              </a:ext>
            </a:extLst>
          </p:cNvPr>
          <p:cNvPicPr>
            <a:picLocks noChangeAspect="1"/>
          </p:cNvPicPr>
          <p:nvPr/>
        </p:nvPicPr>
        <p:blipFill>
          <a:blip r:embed="rId2"/>
          <a:stretch>
            <a:fillRect/>
          </a:stretch>
        </p:blipFill>
        <p:spPr>
          <a:xfrm>
            <a:off x="177800" y="1978025"/>
            <a:ext cx="8788400" cy="29019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309563" y="260350"/>
            <a:ext cx="8540750" cy="517525"/>
          </a:xfrm>
        </p:spPr>
        <p:txBody>
          <a:bodyPr>
            <a:normAutofit fontScale="90000"/>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3200" b="1">
              <a:solidFill>
                <a:srgbClr val="0000CC"/>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080000" y="1439863"/>
            <a:ext cx="2160588" cy="36933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zh-TW" b="1" dirty="0">
                <a:solidFill>
                  <a:srgbClr val="0000CC"/>
                </a:solidFill>
                <a:latin typeface="微軟正黑體" panose="020B0604030504040204" pitchFamily="34" charset="-120"/>
                <a:ea typeface="微軟正黑體" panose="020B0604030504040204" pitchFamily="34" charset="-120"/>
              </a:rPr>
              <a:t>2025Q1~Q3</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3579982" y="1456020"/>
            <a:ext cx="2159000" cy="36933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zh-TW" b="1" dirty="0">
                <a:solidFill>
                  <a:srgbClr val="0000CC"/>
                </a:solidFill>
                <a:latin typeface="微軟正黑體" panose="020B0604030504040204" pitchFamily="34" charset="-120"/>
                <a:ea typeface="微軟正黑體" panose="020B0604030504040204" pitchFamily="34" charset="-120"/>
              </a:rPr>
              <a:t>2024Q1~Q3</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6120000" y="1439863"/>
            <a:ext cx="2160587" cy="36933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zh-TW" b="1" dirty="0">
                <a:solidFill>
                  <a:srgbClr val="0000CC"/>
                </a:solidFill>
                <a:latin typeface="微軟正黑體" panose="020B0604030504040204" pitchFamily="34" charset="-120"/>
                <a:ea typeface="微軟正黑體" panose="020B0604030504040204" pitchFamily="34" charset="-120"/>
              </a:rPr>
              <a:t>2024</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28680" name="文字方塊 2"/>
          <p:cNvSpPr txBox="1">
            <a:spLocks noChangeArrowheads="1"/>
          </p:cNvSpPr>
          <p:nvPr/>
        </p:nvSpPr>
        <p:spPr bwMode="auto">
          <a:xfrm>
            <a:off x="2158900" y="932004"/>
            <a:ext cx="5256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dirty="0">
                <a:solidFill>
                  <a:srgbClr val="0000CC"/>
                </a:solidFill>
              </a:rPr>
              <a:t>Segment information - Revenue and Profit in %</a:t>
            </a:r>
            <a:endParaRPr lang="zh-TW" altLang="en-US" sz="1800" dirty="0">
              <a:solidFill>
                <a:srgbClr val="0000CC"/>
              </a:solidFill>
            </a:endParaRPr>
          </a:p>
        </p:txBody>
      </p:sp>
      <p:graphicFrame>
        <p:nvGraphicFramePr>
          <p:cNvPr id="7" name="圖表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004688041"/>
              </p:ext>
            </p:extLst>
          </p:nvPr>
        </p:nvGraphicFramePr>
        <p:xfrm>
          <a:off x="1106508" y="1825352"/>
          <a:ext cx="2186353" cy="2245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615159593"/>
              </p:ext>
            </p:extLst>
          </p:nvPr>
        </p:nvGraphicFramePr>
        <p:xfrm>
          <a:off x="1101428" y="4085317"/>
          <a:ext cx="2186353" cy="2254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圖表 8">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364482755"/>
              </p:ext>
            </p:extLst>
          </p:nvPr>
        </p:nvGraphicFramePr>
        <p:xfrm>
          <a:off x="3553220" y="1825352"/>
          <a:ext cx="2185762" cy="2291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圖表 12">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4222233500"/>
              </p:ext>
            </p:extLst>
          </p:nvPr>
        </p:nvGraphicFramePr>
        <p:xfrm>
          <a:off x="3546688" y="4136388"/>
          <a:ext cx="2204268" cy="22797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圖表 14">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862552451"/>
              </p:ext>
            </p:extLst>
          </p:nvPr>
        </p:nvGraphicFramePr>
        <p:xfrm>
          <a:off x="6124355" y="1822877"/>
          <a:ext cx="2165443" cy="22917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圖表 15">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1711195187"/>
              </p:ext>
            </p:extLst>
          </p:nvPr>
        </p:nvGraphicFramePr>
        <p:xfrm>
          <a:off x="6120000" y="4141896"/>
          <a:ext cx="2165443" cy="229171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301625" y="476250"/>
            <a:ext cx="8540750" cy="649288"/>
          </a:xfrm>
        </p:spPr>
        <p:txBody>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1800" b="1">
              <a:solidFill>
                <a:srgbClr val="0000CC"/>
              </a:solidFill>
              <a:latin typeface="微軟正黑體" panose="020B0604030504040204" pitchFamily="34" charset="-120"/>
              <a:ea typeface="微軟正黑體" panose="020B0604030504040204" pitchFamily="34" charset="-120"/>
            </a:endParaRPr>
          </a:p>
        </p:txBody>
      </p:sp>
      <p:sp>
        <p:nvSpPr>
          <p:cNvPr id="27652" name="投影片編號版面配置區 5"/>
          <p:cNvSpPr>
            <a:spLocks noGrp="1"/>
          </p:cNvSpPr>
          <p:nvPr>
            <p:ph type="sldNum" sz="quarter" idx="12"/>
          </p:nvPr>
        </p:nvSpPr>
        <p:spPr>
          <a:xfrm>
            <a:off x="7769983" y="5572224"/>
            <a:ext cx="856907" cy="669925"/>
          </a:xfrm>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73608F5-1D59-43B9-9FBA-F2D136C06EA7}" type="slidenum">
              <a:rPr kumimoji="0" lang="en-US" altLang="zh-TW" sz="1400" smtClean="0"/>
              <a:pPr>
                <a:spcBef>
                  <a:spcPct val="0"/>
                </a:spcBef>
                <a:buClrTx/>
                <a:buSzTx/>
                <a:buFontTx/>
                <a:buNone/>
              </a:pPr>
              <a:t>15</a:t>
            </a:fld>
            <a:endParaRPr kumimoji="0" lang="en-US" altLang="zh-TW" sz="1400"/>
          </a:p>
        </p:txBody>
      </p:sp>
      <p:sp>
        <p:nvSpPr>
          <p:cNvPr id="27654" name="文字方塊 13"/>
          <p:cNvSpPr txBox="1">
            <a:spLocks noChangeArrowheads="1"/>
          </p:cNvSpPr>
          <p:nvPr/>
        </p:nvSpPr>
        <p:spPr bwMode="auto">
          <a:xfrm>
            <a:off x="6759671" y="1866901"/>
            <a:ext cx="1871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200" b="1" dirty="0">
                <a:solidFill>
                  <a:srgbClr val="0000CC"/>
                </a:solidFill>
                <a:latin typeface="微軟正黑體" panose="020B0604030504040204" pitchFamily="34" charset="-120"/>
                <a:ea typeface="微軟正黑體" panose="020B0604030504040204" pitchFamily="34" charset="-120"/>
              </a:rPr>
              <a:t>Unit</a:t>
            </a:r>
            <a:r>
              <a:rPr lang="zh-TW" altLang="en-US" sz="1200" b="1" dirty="0">
                <a:solidFill>
                  <a:srgbClr val="0000CC"/>
                </a:solidFill>
                <a:latin typeface="微軟正黑體" panose="020B0604030504040204" pitchFamily="34" charset="-120"/>
                <a:ea typeface="微軟正黑體" panose="020B0604030504040204" pitchFamily="34" charset="-120"/>
              </a:rPr>
              <a:t>：</a:t>
            </a:r>
            <a:r>
              <a:rPr lang="en-US" altLang="zh-TW" sz="1200" b="1" dirty="0">
                <a:solidFill>
                  <a:srgbClr val="0000CC"/>
                </a:solidFill>
                <a:latin typeface="微軟正黑體" panose="020B0604030504040204" pitchFamily="34" charset="-120"/>
                <a:ea typeface="微軟正黑體" panose="020B0604030504040204" pitchFamily="34" charset="-120"/>
              </a:rPr>
              <a:t>NTD Thousand</a:t>
            </a:r>
          </a:p>
        </p:txBody>
      </p:sp>
      <p:sp>
        <p:nvSpPr>
          <p:cNvPr id="2" name="文字方塊 1">
            <a:extLst>
              <a:ext uri="{FF2B5EF4-FFF2-40B4-BE49-F238E27FC236}">
                <a16:creationId xmlns:a16="http://schemas.microsoft.com/office/drawing/2014/main" id="{701462CE-1958-7F40-5371-931B8D2664BA}"/>
              </a:ext>
            </a:extLst>
          </p:cNvPr>
          <p:cNvSpPr txBox="1">
            <a:spLocks noChangeArrowheads="1"/>
          </p:cNvSpPr>
          <p:nvPr/>
        </p:nvSpPr>
        <p:spPr bwMode="auto">
          <a:xfrm>
            <a:off x="2555776" y="1311276"/>
            <a:ext cx="4535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dirty="0">
                <a:solidFill>
                  <a:srgbClr val="0000CC"/>
                </a:solidFill>
              </a:rPr>
              <a:t>Performance - Major Financial Indices</a:t>
            </a:r>
            <a:endParaRPr lang="zh-TW" altLang="en-US" sz="1800" dirty="0">
              <a:solidFill>
                <a:srgbClr val="0000CC"/>
              </a:solidFill>
            </a:endParaRPr>
          </a:p>
        </p:txBody>
      </p:sp>
      <p:pic>
        <p:nvPicPr>
          <p:cNvPr id="3" name="圖片 2">
            <a:extLst>
              <a:ext uri="{FF2B5EF4-FFF2-40B4-BE49-F238E27FC236}">
                <a16:creationId xmlns:a16="http://schemas.microsoft.com/office/drawing/2014/main" id="{56101692-BCCB-C226-46D4-0D2C6547BBD5}"/>
              </a:ext>
            </a:extLst>
          </p:cNvPr>
          <p:cNvPicPr>
            <a:picLocks noChangeAspect="1"/>
          </p:cNvPicPr>
          <p:nvPr/>
        </p:nvPicPr>
        <p:blipFill>
          <a:blip r:embed="rId2"/>
          <a:stretch>
            <a:fillRect/>
          </a:stretch>
        </p:blipFill>
        <p:spPr>
          <a:xfrm>
            <a:off x="508398" y="2143126"/>
            <a:ext cx="8194907" cy="33020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3200"/>
          </a:p>
        </p:txBody>
      </p:sp>
      <p:sp>
        <p:nvSpPr>
          <p:cNvPr id="30724" name="投影片編號版面配置區 5"/>
          <p:cNvSpPr>
            <a:spLocks noGrp="1"/>
          </p:cNvSpPr>
          <p:nvPr>
            <p:ph type="sldNum" sz="quarter" idx="12"/>
          </p:nvPr>
        </p:nvSpPr>
        <p:spPr>
          <a:xfrm>
            <a:off x="8510405" y="6446837"/>
            <a:ext cx="573161" cy="365125"/>
          </a:xfrm>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98A8A56F-8AF6-4A0E-A07F-209D9B47B6E1}" type="slidenum">
              <a:rPr kumimoji="0" lang="en-US" altLang="zh-TW" sz="1400" smtClean="0"/>
              <a:pPr>
                <a:spcBef>
                  <a:spcPct val="0"/>
                </a:spcBef>
                <a:buClrTx/>
                <a:buSzTx/>
                <a:buFontTx/>
                <a:buNone/>
              </a:pPr>
              <a:t>16</a:t>
            </a:fld>
            <a:endParaRPr kumimoji="0" lang="en-US" altLang="zh-TW" sz="1400"/>
          </a:p>
        </p:txBody>
      </p:sp>
      <p:sp>
        <p:nvSpPr>
          <p:cNvPr id="30725" name="文字方塊 3"/>
          <p:cNvSpPr txBox="1">
            <a:spLocks noChangeArrowheads="1"/>
          </p:cNvSpPr>
          <p:nvPr/>
        </p:nvSpPr>
        <p:spPr bwMode="auto">
          <a:xfrm>
            <a:off x="2757736" y="1389466"/>
            <a:ext cx="381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Tx/>
              <a:buNone/>
            </a:pPr>
            <a:r>
              <a:rPr lang="en-US" altLang="zh-TW" sz="1800" dirty="0">
                <a:solidFill>
                  <a:srgbClr val="0000CC"/>
                </a:solidFill>
              </a:rPr>
              <a:t>Dividends in the Last 8 Years</a:t>
            </a:r>
            <a:endParaRPr lang="zh-TW" altLang="en-US" sz="1800" dirty="0">
              <a:solidFill>
                <a:srgbClr val="0000CC"/>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BA8B33D7-DFB8-F9F8-DE96-02CD51A924F0}"/>
              </a:ext>
            </a:extLst>
          </p:cNvPr>
          <p:cNvPicPr>
            <a:picLocks noChangeAspect="1"/>
          </p:cNvPicPr>
          <p:nvPr/>
        </p:nvPicPr>
        <p:blipFill>
          <a:blip r:embed="rId2"/>
          <a:stretch>
            <a:fillRect/>
          </a:stretch>
        </p:blipFill>
        <p:spPr>
          <a:xfrm>
            <a:off x="277918" y="1764663"/>
            <a:ext cx="8397966" cy="2312409"/>
          </a:xfrm>
          <a:prstGeom prst="rect">
            <a:avLst/>
          </a:prstGeom>
        </p:spPr>
      </p:pic>
      <p:pic>
        <p:nvPicPr>
          <p:cNvPr id="3" name="圖片 2">
            <a:extLst>
              <a:ext uri="{FF2B5EF4-FFF2-40B4-BE49-F238E27FC236}">
                <a16:creationId xmlns:a16="http://schemas.microsoft.com/office/drawing/2014/main" id="{F20C4E81-55AC-E814-9278-16ACAD9519E7}"/>
              </a:ext>
            </a:extLst>
          </p:cNvPr>
          <p:cNvPicPr>
            <a:picLocks noChangeAspect="1"/>
          </p:cNvPicPr>
          <p:nvPr/>
        </p:nvPicPr>
        <p:blipFill>
          <a:blip r:embed="rId3"/>
          <a:stretch>
            <a:fillRect/>
          </a:stretch>
        </p:blipFill>
        <p:spPr>
          <a:xfrm>
            <a:off x="317420" y="4513973"/>
            <a:ext cx="8358464" cy="9545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684213" y="404813"/>
            <a:ext cx="8208962" cy="812800"/>
          </a:xfrm>
          <a:noFill/>
        </p:spPr>
        <p:txBody>
          <a:bodyPr/>
          <a:lstStyle/>
          <a:p>
            <a:pPr eaLnBrk="1" hangingPunct="1"/>
            <a:r>
              <a:rPr lang="en-US" altLang="zh-TW" sz="2800" b="1">
                <a:solidFill>
                  <a:srgbClr val="FF0000"/>
                </a:solidFill>
                <a:ea typeface="標楷體" panose="03000509000000000000" pitchFamily="65" charset="-120"/>
              </a:rPr>
              <a:t>THANK YOU FOR YOUR ATTENTION</a:t>
            </a:r>
          </a:p>
        </p:txBody>
      </p:sp>
      <p:graphicFrame>
        <p:nvGraphicFramePr>
          <p:cNvPr id="31749" name="Object 3"/>
          <p:cNvGraphicFramePr>
            <a:graphicFrameLocks noGrp="1" noChangeAspect="1"/>
          </p:cNvGraphicFramePr>
          <p:nvPr>
            <p:ph sz="quarter" idx="13"/>
          </p:nvPr>
        </p:nvGraphicFramePr>
        <p:xfrm>
          <a:off x="2339975" y="2366963"/>
          <a:ext cx="4464050" cy="3424237"/>
        </p:xfrm>
        <a:graphic>
          <a:graphicData uri="http://schemas.openxmlformats.org/presentationml/2006/ole">
            <mc:AlternateContent xmlns:mc="http://schemas.openxmlformats.org/markup-compatibility/2006">
              <mc:Choice xmlns:v="urn:schemas-microsoft-com:vml" Requires="v">
                <p:oleObj name="多媒體項目" r:id="rId2" imgW="4519613" imgH="3467100" progId="MS_ClipArt_Gallery.2">
                  <p:embed/>
                </p:oleObj>
              </mc:Choice>
              <mc:Fallback>
                <p:oleObj name="多媒體項目" r:id="rId2" imgW="4519613" imgH="3467100" progId="MS_ClipArt_Gallery.2">
                  <p:embed/>
                  <p:pic>
                    <p:nvPicPr>
                      <p:cNvPr id="3174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366963"/>
                        <a:ext cx="4464050" cy="342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7"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EC4AEAE2-CFCA-43D7-A13C-11DBA8A3DB51}" type="slidenum">
              <a:rPr kumimoji="0" lang="en-US" altLang="zh-TW" sz="1400" smtClean="0"/>
              <a:pPr>
                <a:spcBef>
                  <a:spcPct val="0"/>
                </a:spcBef>
                <a:buClrTx/>
                <a:buSzTx/>
                <a:buFontTx/>
                <a:buNone/>
              </a:pPr>
              <a:t>17</a:t>
            </a:fld>
            <a:endParaRPr kumimoji="0" lang="en-US" altLang="zh-TW" sz="14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827088" y="908050"/>
            <a:ext cx="8015287" cy="463550"/>
          </a:xfrm>
        </p:spPr>
        <p:txBody>
          <a:bodyPr>
            <a:normAutofit fontScale="90000"/>
          </a:bodyPr>
          <a:lstStyle/>
          <a:p>
            <a:pPr algn="l">
              <a:defRPr/>
            </a:pPr>
            <a:r>
              <a:rPr lang="en-US" altLang="zh-TW" sz="3600" b="1" dirty="0">
                <a:solidFill>
                  <a:srgbClr val="0000CC"/>
                </a:solidFill>
                <a:latin typeface="+mn-lt"/>
                <a:ea typeface="微軟正黑體" panose="020B0604030504040204" pitchFamily="34" charset="-120"/>
              </a:rPr>
              <a:t>Safe Harbor Notice</a:t>
            </a:r>
            <a:endParaRPr lang="zh-TW" altLang="en-US" sz="3600" b="1" dirty="0">
              <a:solidFill>
                <a:srgbClr val="0000CC"/>
              </a:solidFill>
              <a:latin typeface="+mn-lt"/>
              <a:ea typeface="微軟正黑體" panose="020B0604030504040204" pitchFamily="34" charset="-120"/>
            </a:endParaRPr>
          </a:p>
        </p:txBody>
      </p:sp>
      <p:sp>
        <p:nvSpPr>
          <p:cNvPr id="18435" name="直排文字版面配置區 2"/>
          <p:cNvSpPr>
            <a:spLocks noGrp="1"/>
          </p:cNvSpPr>
          <p:nvPr>
            <p:ph type="body" orient="vert" sz="quarter" idx="13"/>
          </p:nvPr>
        </p:nvSpPr>
        <p:spPr>
          <a:xfrm>
            <a:off x="517525" y="1984375"/>
            <a:ext cx="8064500" cy="4498975"/>
          </a:xfrm>
        </p:spPr>
        <p:txBody>
          <a:bodyPr vert="horz">
            <a:normAutofit/>
          </a:bodyPr>
          <a:lstStyle/>
          <a:p>
            <a:r>
              <a:rPr lang="en-US" altLang="zh-TW" sz="1600" dirty="0"/>
              <a:t>This presentation has been prepared by </a:t>
            </a:r>
            <a:r>
              <a:rPr lang="en-US" altLang="zh-TW" sz="1600" b="1" dirty="0" err="1"/>
              <a:t>Chyang</a:t>
            </a:r>
            <a:r>
              <a:rPr lang="en-US" altLang="zh-TW" sz="1600" b="1" dirty="0"/>
              <a:t> Sheng </a:t>
            </a:r>
            <a:r>
              <a:rPr lang="en-US" altLang="zh-TW" sz="1600" b="1" dirty="0" err="1"/>
              <a:t>Texing</a:t>
            </a:r>
            <a:r>
              <a:rPr lang="en-US" altLang="zh-TW" sz="1600" b="1" dirty="0"/>
              <a:t> Co., Ltd.</a:t>
            </a:r>
            <a:r>
              <a:rPr lang="en-US" altLang="zh-TW" sz="1600" dirty="0"/>
              <a:t> (the “Company”) solely for corporate communication.</a:t>
            </a:r>
            <a:br>
              <a:rPr lang="en-US" altLang="zh-TW" sz="1600" dirty="0"/>
            </a:br>
            <a:r>
              <a:rPr lang="en-US" altLang="zh-TW" sz="1600" dirty="0"/>
              <a:t>It does </a:t>
            </a:r>
            <a:r>
              <a:rPr lang="en-US" altLang="zh-TW" sz="1600" b="1" dirty="0"/>
              <a:t>not</a:t>
            </a:r>
            <a:r>
              <a:rPr lang="en-US" altLang="zh-TW" sz="1600" dirty="0"/>
              <a:t> constitute an offer to sell or a solicitation to purchase any securities of the Company.</a:t>
            </a:r>
          </a:p>
          <a:p>
            <a:r>
              <a:rPr lang="en-US" altLang="zh-TW" sz="1600" dirty="0"/>
              <a:t>The information herein is a summary and may be incomplete.</a:t>
            </a:r>
            <a:br>
              <a:rPr lang="en-US" altLang="zh-TW" sz="1600" dirty="0"/>
            </a:br>
            <a:r>
              <a:rPr lang="en-US" altLang="zh-TW" sz="1600" dirty="0"/>
              <a:t>No representation or warranty, express or implied, is made as to the fairness, accuracy, or completeness of the information.</a:t>
            </a:r>
            <a:br>
              <a:rPr lang="en-US" altLang="zh-TW" sz="1600" dirty="0"/>
            </a:br>
            <a:r>
              <a:rPr lang="en-US" altLang="zh-TW" sz="1600" dirty="0"/>
              <a:t>The Company assumes no responsibility for any reliance placed on this presentation.</a:t>
            </a:r>
          </a:p>
          <a:p>
            <a:r>
              <a:rPr lang="en-US" altLang="zh-TW" sz="1600" dirty="0"/>
              <a:t>No part of this presentation may be reproduced or redistributed without prior written consent.</a:t>
            </a:r>
          </a:p>
        </p:txBody>
      </p:sp>
      <p:sp>
        <p:nvSpPr>
          <p:cNvPr id="18437"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49865C6A-1F6D-42DE-A31E-E1446D071597}" type="slidenum">
              <a:rPr kumimoji="0" lang="en-US" altLang="zh-TW" sz="1400" smtClean="0"/>
              <a:pPr>
                <a:spcBef>
                  <a:spcPct val="0"/>
                </a:spcBef>
                <a:buClrTx/>
                <a:buSzTx/>
                <a:buFontTx/>
                <a:buNone/>
              </a:pPr>
              <a:t>2</a:t>
            </a:fld>
            <a:endParaRPr kumimoji="0" lang="en-US" altLang="zh-TW"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01625" y="404813"/>
            <a:ext cx="8540750" cy="966787"/>
          </a:xfrm>
        </p:spPr>
        <p:txBody>
          <a:bodyPr/>
          <a:lstStyle/>
          <a:p>
            <a:pPr eaLnBrk="1" hangingPunct="1">
              <a:defRPr/>
            </a:pPr>
            <a:r>
              <a:rPr lang="en-US" altLang="zh-TW" sz="3200" b="1" dirty="0">
                <a:solidFill>
                  <a:srgbClr val="0000CC"/>
                </a:solidFill>
                <a:latin typeface="+mn-lt"/>
                <a:ea typeface="微軟正黑體" panose="020B0604030504040204" pitchFamily="34" charset="-120"/>
              </a:rPr>
              <a:t>Agenda</a:t>
            </a:r>
            <a:endParaRPr lang="zh-TW" altLang="en-US" sz="3200" b="1" dirty="0">
              <a:solidFill>
                <a:srgbClr val="0000CC"/>
              </a:solidFill>
              <a:latin typeface="+mn-lt"/>
              <a:ea typeface="微軟正黑體" panose="020B0604030504040204" pitchFamily="34" charset="-120"/>
            </a:endParaRPr>
          </a:p>
        </p:txBody>
      </p:sp>
      <p:sp>
        <p:nvSpPr>
          <p:cNvPr id="19461" name="Rectangle 3"/>
          <p:cNvSpPr>
            <a:spLocks noGrp="1" noRot="1" noChangeArrowheads="1"/>
          </p:cNvSpPr>
          <p:nvPr>
            <p:ph type="body" sz="half" idx="1"/>
          </p:nvPr>
        </p:nvSpPr>
        <p:spPr>
          <a:xfrm>
            <a:off x="719138" y="1555750"/>
            <a:ext cx="7704137" cy="4498975"/>
          </a:xfrm>
        </p:spPr>
        <p:txBody>
          <a:bodyPr/>
          <a:lstStyle/>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Company Profile</a:t>
            </a:r>
          </a:p>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Industry Overview</a:t>
            </a:r>
          </a:p>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Main Products</a:t>
            </a:r>
          </a:p>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Financial Results</a:t>
            </a:r>
            <a:endParaRPr lang="zh-TW" altLang="en-US" sz="2400" b="1">
              <a:solidFill>
                <a:srgbClr val="0000CC"/>
              </a:solidFill>
              <a:ea typeface="微軟正黑體" panose="020B0604030504040204" pitchFamily="34" charset="-120"/>
            </a:endParaRPr>
          </a:p>
        </p:txBody>
      </p:sp>
      <p:sp>
        <p:nvSpPr>
          <p:cNvPr id="19459"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EB71E3D-0845-459E-B8F5-B2A879C16E7E}" type="slidenum">
              <a:rPr kumimoji="0" lang="en-US" altLang="zh-TW" sz="1400" smtClean="0"/>
              <a:pPr>
                <a:spcBef>
                  <a:spcPct val="0"/>
                </a:spcBef>
                <a:buClrTx/>
                <a:buSzTx/>
                <a:buFontTx/>
                <a:buNone/>
              </a:pPr>
              <a:t>3</a:t>
            </a:fld>
            <a:endParaRPr kumimoji="0" lang="en-US" altLang="zh-TW" sz="1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560" y="332656"/>
            <a:ext cx="7773338" cy="1596177"/>
          </a:xfrm>
          <a:noFill/>
        </p:spPr>
        <p:txBody>
          <a:bodyPr/>
          <a:lstStyle/>
          <a:p>
            <a:pPr eaLnBrk="1" hangingPunct="1">
              <a:buClr>
                <a:srgbClr val="000066"/>
              </a:buClr>
            </a:pPr>
            <a:r>
              <a:rPr lang="en-US" altLang="zh-TW" sz="3200" b="1" dirty="0">
                <a:solidFill>
                  <a:srgbClr val="0000CC"/>
                </a:solidFill>
                <a:latin typeface="微軟正黑體" panose="020B0604030504040204" pitchFamily="34" charset="-120"/>
                <a:ea typeface="微軟正黑體" panose="020B0604030504040204" pitchFamily="34" charset="-120"/>
              </a:rPr>
              <a:t>Company Profile</a:t>
            </a:r>
          </a:p>
        </p:txBody>
      </p:sp>
      <p:sp>
        <p:nvSpPr>
          <p:cNvPr id="3" name="內容版面配置區 2"/>
          <p:cNvSpPr>
            <a:spLocks noGrp="1"/>
          </p:cNvSpPr>
          <p:nvPr>
            <p:ph sz="quarter" idx="13"/>
          </p:nvPr>
        </p:nvSpPr>
        <p:spPr>
          <a:xfrm>
            <a:off x="987471" y="1628800"/>
            <a:ext cx="7643862" cy="4498975"/>
          </a:xfrm>
        </p:spPr>
        <p:txBody>
          <a:bodyPr/>
          <a:lstStyle/>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Company Name: </a:t>
            </a:r>
            <a:r>
              <a:rPr lang="en-US" altLang="zh-TW" sz="1800" dirty="0" err="1">
                <a:solidFill>
                  <a:srgbClr val="0000CC"/>
                </a:solidFill>
                <a:latin typeface="微軟正黑體" panose="020B0604030504040204" pitchFamily="34" charset="-120"/>
                <a:ea typeface="微軟正黑體" panose="020B0604030504040204" pitchFamily="34" charset="-120"/>
              </a:rPr>
              <a:t>Chyang</a:t>
            </a:r>
            <a:r>
              <a:rPr lang="en-US" altLang="zh-TW" sz="1800" dirty="0">
                <a:solidFill>
                  <a:srgbClr val="0000CC"/>
                </a:solidFill>
                <a:latin typeface="微軟正黑體" panose="020B0604030504040204" pitchFamily="34" charset="-120"/>
                <a:ea typeface="微軟正黑體" panose="020B0604030504040204" pitchFamily="34" charset="-120"/>
              </a:rPr>
              <a:t> Sheng </a:t>
            </a:r>
            <a:r>
              <a:rPr lang="en-US" altLang="zh-TW" sz="1800" dirty="0" err="1">
                <a:solidFill>
                  <a:srgbClr val="0000CC"/>
                </a:solidFill>
                <a:latin typeface="微軟正黑體" panose="020B0604030504040204" pitchFamily="34" charset="-120"/>
                <a:ea typeface="微軟正黑體" panose="020B0604030504040204" pitchFamily="34" charset="-120"/>
              </a:rPr>
              <a:t>Texing</a:t>
            </a:r>
            <a:r>
              <a:rPr lang="en-US" altLang="zh-TW" sz="1800" dirty="0">
                <a:solidFill>
                  <a:srgbClr val="0000CC"/>
                </a:solidFill>
                <a:latin typeface="微軟正黑體" panose="020B0604030504040204" pitchFamily="34" charset="-120"/>
                <a:ea typeface="微軟正黑體" panose="020B0604030504040204" pitchFamily="34" charset="-120"/>
              </a:rPr>
              <a:t> Co., Ltd.</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Established: October 1983</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Paid-in Capital: NT$1.73 billion</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Employees: 116</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Chairman: Mr. Hon Kit Shing</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General Manager / CEO: Mr. Jeffrey </a:t>
            </a:r>
            <a:r>
              <a:rPr lang="en-US" altLang="zh-TW" sz="1800" dirty="0" err="1">
                <a:solidFill>
                  <a:srgbClr val="0000CC"/>
                </a:solidFill>
                <a:latin typeface="微軟正黑體" panose="020B0604030504040204" pitchFamily="34" charset="-120"/>
                <a:ea typeface="微軟正黑體" panose="020B0604030504040204" pitchFamily="34" charset="-120"/>
              </a:rPr>
              <a:t>Shee</a:t>
            </a:r>
            <a:r>
              <a:rPr lang="en-US" altLang="zh-TW" sz="1800" dirty="0">
                <a:solidFill>
                  <a:srgbClr val="0000CC"/>
                </a:solidFill>
                <a:latin typeface="微軟正黑體" panose="020B0604030504040204" pitchFamily="34" charset="-120"/>
                <a:ea typeface="微軟正黑體" panose="020B0604030504040204" pitchFamily="34" charset="-120"/>
              </a:rPr>
              <a:t> Chee Cheung</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IPO: Listed on TWSE in 1996 (1463.TW)Core </a:t>
            </a:r>
          </a:p>
          <a:p>
            <a:pPr>
              <a:buClr>
                <a:schemeClr val="accent4">
                  <a:lumMod val="75000"/>
                </a:schemeClr>
              </a:buClr>
              <a:buFont typeface="Wingdings" panose="05000000000000000000" pitchFamily="2" charset="2"/>
              <a:buChar char="u"/>
              <a:defRPr/>
            </a:pPr>
            <a:r>
              <a:rPr lang="en-US" altLang="zh-TW" sz="1800" dirty="0">
                <a:solidFill>
                  <a:srgbClr val="0000CC"/>
                </a:solidFill>
                <a:latin typeface="微軟正黑體" panose="020B0604030504040204" pitchFamily="34" charset="-120"/>
                <a:ea typeface="微軟正黑體" panose="020B0604030504040204" pitchFamily="34" charset="-120"/>
              </a:rPr>
              <a:t>Business:</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Commission dyeing and finishing of woven cellulosic and synthetic fabrics.</a:t>
            </a:r>
            <a:endParaRPr lang="zh-TW" altLang="en-US" sz="1800" dirty="0">
              <a:latin typeface="微軟正黑體" panose="020B0604030504040204" pitchFamily="34" charset="-120"/>
              <a:ea typeface="微軟正黑體" panose="020B0604030504040204" pitchFamily="34" charset="-120"/>
            </a:endParaRPr>
          </a:p>
        </p:txBody>
      </p:sp>
      <p:sp>
        <p:nvSpPr>
          <p:cNvPr id="20484"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81243E66-7938-4DE8-AE37-8B504896C387}" type="slidenum">
              <a:rPr kumimoji="0" lang="en-US" altLang="zh-TW" sz="1400" smtClean="0"/>
              <a:pPr>
                <a:spcBef>
                  <a:spcPct val="0"/>
                </a:spcBef>
                <a:buClrTx/>
                <a:buSzTx/>
                <a:buFontTx/>
                <a:buNone/>
              </a:pPr>
              <a:t>4</a:t>
            </a:fld>
            <a:endParaRPr kumimoji="0" lang="en-US" altLang="zh-TW" sz="14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70052" y="-9418"/>
            <a:ext cx="7773338" cy="1596177"/>
          </a:xfrm>
          <a:noFill/>
        </p:spPr>
        <p:txBody>
          <a:bodyPr/>
          <a:lstStyle/>
          <a:p>
            <a:pPr marL="0" indent="0">
              <a:buNone/>
            </a:pPr>
            <a:r>
              <a:rPr lang="en-US" altLang="zh-TW" sz="3200" b="1" dirty="0">
                <a:solidFill>
                  <a:srgbClr val="0000CC"/>
                </a:solidFill>
                <a:ea typeface="微軟正黑體" panose="020B0604030504040204" pitchFamily="34" charset="-120"/>
              </a:rPr>
              <a:t>Group Structure</a:t>
            </a:r>
          </a:p>
        </p:txBody>
      </p:sp>
      <p:sp>
        <p:nvSpPr>
          <p:cNvPr id="21508"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10604C2A-450C-4E69-A8D7-7F86736F86C9}" type="slidenum">
              <a:rPr kumimoji="0" lang="en-US" altLang="zh-TW" sz="1400" smtClean="0"/>
              <a:pPr>
                <a:spcBef>
                  <a:spcPct val="0"/>
                </a:spcBef>
                <a:buClrTx/>
                <a:buSzTx/>
                <a:buFontTx/>
                <a:buNone/>
              </a:pPr>
              <a:t>5</a:t>
            </a:fld>
            <a:endParaRPr kumimoji="0" lang="en-US" altLang="zh-TW" sz="1400"/>
          </a:p>
        </p:txBody>
      </p:sp>
      <p:pic>
        <p:nvPicPr>
          <p:cNvPr id="2" name="圖片 1">
            <a:extLst>
              <a:ext uri="{FF2B5EF4-FFF2-40B4-BE49-F238E27FC236}">
                <a16:creationId xmlns:a16="http://schemas.microsoft.com/office/drawing/2014/main" id="{6C763818-7AB7-054C-D485-629A29CB302C}"/>
              </a:ext>
            </a:extLst>
          </p:cNvPr>
          <p:cNvPicPr>
            <a:picLocks noChangeAspect="1"/>
          </p:cNvPicPr>
          <p:nvPr/>
        </p:nvPicPr>
        <p:blipFill>
          <a:blip r:embed="rId2"/>
          <a:stretch>
            <a:fillRect/>
          </a:stretch>
        </p:blipFill>
        <p:spPr>
          <a:xfrm>
            <a:off x="395973" y="1618042"/>
            <a:ext cx="8047417" cy="4310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sz="quarter" idx="13"/>
          </p:nvPr>
        </p:nvSpPr>
        <p:spPr>
          <a:xfrm>
            <a:off x="323528" y="764704"/>
            <a:ext cx="8734425" cy="5483699"/>
          </a:xfrm>
        </p:spPr>
        <p:txBody>
          <a:bodyPr>
            <a:normAutofit fontScale="77500" lnSpcReduction="20000"/>
          </a:bodyPr>
          <a:lstStyle/>
          <a:p>
            <a:pPr marL="0" indent="0">
              <a:spcAft>
                <a:spcPts val="1200"/>
              </a:spcAft>
              <a:buClr>
                <a:schemeClr val="accent4">
                  <a:lumMod val="75000"/>
                </a:schemeClr>
              </a:buClr>
              <a:buNone/>
              <a:defRPr/>
            </a:pPr>
            <a:r>
              <a:rPr lang="en-US" altLang="zh-TW" sz="2400" b="1" dirty="0">
                <a:solidFill>
                  <a:srgbClr val="0000CC"/>
                </a:solidFill>
                <a:latin typeface="微軟正黑體" panose="020B0604030504040204" pitchFamily="34" charset="-120"/>
                <a:ea typeface="微軟正黑體" panose="020B0604030504040204" pitchFamily="34" charset="-120"/>
              </a:rPr>
              <a:t>Company Milestones</a:t>
            </a:r>
            <a:fld id="{6A2C01E5-EC67-44FF-8FD6-E9E30C675BEC}" type="slidenum">
              <a:rPr lang="en-US" altLang="zh-TW" sz="2400" b="1" smtClean="0">
                <a:solidFill>
                  <a:srgbClr val="0000CC"/>
                </a:solidFill>
                <a:latin typeface="微軟正黑體" panose="020B0604030504040204" pitchFamily="34" charset="-120"/>
                <a:ea typeface="微軟正黑體" panose="020B0604030504040204" pitchFamily="34" charset="-120"/>
              </a:rPr>
              <a:pPr marL="0" indent="0">
                <a:spcAft>
                  <a:spcPts val="1200"/>
                </a:spcAft>
                <a:buClr>
                  <a:schemeClr val="accent4">
                    <a:lumMod val="75000"/>
                  </a:schemeClr>
                </a:buClr>
                <a:buNone/>
                <a:defRPr/>
              </a:pPr>
              <a:t>6</a:t>
            </a:fld>
            <a:endParaRPr lang="en-US" altLang="zh-TW" sz="2400" b="1" dirty="0">
              <a:solidFill>
                <a:srgbClr val="0000CC"/>
              </a:solidFill>
              <a:latin typeface="微軟正黑體" panose="020B0604030504040204" pitchFamily="34" charset="-120"/>
              <a:ea typeface="微軟正黑體" panose="020B0604030504040204" pitchFamily="34" charset="-120"/>
            </a:endParaRPr>
          </a:p>
          <a:p>
            <a:pPr marL="432000" lvl="1">
              <a:lnSpc>
                <a:spcPct val="110000"/>
              </a:lnSpc>
              <a:spcBef>
                <a:spcPts val="0"/>
              </a:spcBef>
              <a:buClr>
                <a:schemeClr val="accent4">
                  <a:lumMod val="75000"/>
                </a:schemeClr>
              </a:buClr>
              <a:buFont typeface="Wingdings" panose="05000000000000000000" pitchFamily="2" charset="2"/>
              <a:buChar char="l"/>
              <a:tabLst>
                <a:tab pos="1254125" algn="l"/>
              </a:tabLst>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432000"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500" b="1" dirty="0">
                <a:solidFill>
                  <a:srgbClr val="0000CC"/>
                </a:solidFill>
                <a:latin typeface="微軟正黑體" panose="020B0604030504040204" pitchFamily="34" charset="-120"/>
                <a:ea typeface="微軟正黑體" panose="020B0604030504040204" pitchFamily="34" charset="-120"/>
              </a:rPr>
              <a:t>1983   </a:t>
            </a:r>
          </a:p>
          <a:p>
            <a:pPr marL="432000" lvl="1" indent="0">
              <a:lnSpc>
                <a:spcPct val="110000"/>
              </a:lnSpc>
              <a:spcBef>
                <a:spcPts val="0"/>
              </a:spcBef>
              <a:buClr>
                <a:schemeClr val="accent4">
                  <a:lumMod val="75000"/>
                </a:schemeClr>
              </a:buClr>
              <a:buNone/>
              <a:defRPr/>
            </a:pPr>
            <a:r>
              <a:rPr lang="en-US" altLang="zh-TW" sz="1500" dirty="0">
                <a:solidFill>
                  <a:srgbClr val="0000CC"/>
                </a:solidFill>
                <a:latin typeface="微軟正黑體" panose="020B0604030504040204" pitchFamily="34" charset="-120"/>
                <a:ea typeface="微軟正黑體" panose="020B0604030504040204" pitchFamily="34" charset="-120"/>
              </a:rPr>
              <a:t>Birth of </a:t>
            </a:r>
            <a:r>
              <a:rPr lang="en-US" altLang="zh-TW" sz="1500" dirty="0" err="1">
                <a:solidFill>
                  <a:srgbClr val="0000CC"/>
                </a:solidFill>
                <a:latin typeface="微軟正黑體" panose="020B0604030504040204" pitchFamily="34" charset="-120"/>
                <a:ea typeface="微軟正黑體" panose="020B0604030504040204" pitchFamily="34" charset="-120"/>
              </a:rPr>
              <a:t>Chyang</a:t>
            </a:r>
            <a:r>
              <a:rPr lang="en-US" altLang="zh-TW" sz="1500" dirty="0">
                <a:solidFill>
                  <a:srgbClr val="0000CC"/>
                </a:solidFill>
                <a:latin typeface="微軟正黑體" panose="020B0604030504040204" pitchFamily="34" charset="-120"/>
                <a:ea typeface="微軟正黑體" panose="020B0604030504040204" pitchFamily="34" charset="-120"/>
              </a:rPr>
              <a:t> Sheng Dyeing &amp; Finishing Co., Ltd</a:t>
            </a:r>
          </a:p>
          <a:p>
            <a:pPr marL="432000"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500" b="1" dirty="0">
                <a:solidFill>
                  <a:srgbClr val="0000CC"/>
                </a:solidFill>
                <a:latin typeface="微軟正黑體" panose="020B0604030504040204" pitchFamily="34" charset="-120"/>
                <a:ea typeface="微軟正黑體" panose="020B0604030504040204" pitchFamily="34" charset="-120"/>
              </a:rPr>
              <a:t>1984</a:t>
            </a:r>
          </a:p>
          <a:p>
            <a:pPr marL="432000" lvl="1" indent="0">
              <a:lnSpc>
                <a:spcPct val="110000"/>
              </a:lnSpc>
              <a:spcBef>
                <a:spcPts val="0"/>
              </a:spcBef>
              <a:buClr>
                <a:schemeClr val="accent4">
                  <a:lumMod val="75000"/>
                </a:schemeClr>
              </a:buClr>
              <a:buNone/>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Commissioning of The Continuous Open-width Dyeing Range for Cellulosic Fabrics</a:t>
            </a:r>
          </a:p>
          <a:p>
            <a:pPr marL="432000" lvl="1">
              <a:lnSpc>
                <a:spcPct val="110000"/>
              </a:lnSpc>
              <a:spcBef>
                <a:spcPts val="0"/>
              </a:spcBef>
              <a:buClr>
                <a:schemeClr val="accent4">
                  <a:lumMod val="75000"/>
                </a:schemeClr>
              </a:buClr>
              <a:buFont typeface="Wingdings" panose="05000000000000000000" pitchFamily="2" charset="2"/>
              <a:buChar char="l"/>
              <a:defRPr/>
            </a:pPr>
            <a:r>
              <a:rPr lang="en-US" altLang="zh-TW" sz="1500" b="1" dirty="0">
                <a:solidFill>
                  <a:srgbClr val="0000CC"/>
                </a:solidFill>
                <a:latin typeface="微軟正黑體" panose="020B0604030504040204" pitchFamily="34" charset="-120"/>
                <a:ea typeface="微軟正黑體" panose="020B0604030504040204" pitchFamily="34" charset="-120"/>
              </a:rPr>
              <a:t>1993</a:t>
            </a:r>
          </a:p>
          <a:p>
            <a:pPr marL="146250" lvl="1" indent="0">
              <a:lnSpc>
                <a:spcPct val="110000"/>
              </a:lnSpc>
              <a:spcBef>
                <a:spcPts val="0"/>
              </a:spcBef>
              <a:buClr>
                <a:schemeClr val="accent4">
                  <a:lumMod val="75000"/>
                </a:schemeClr>
              </a:buClr>
              <a:buNone/>
              <a:defRPr/>
            </a:pPr>
            <a:r>
              <a:rPr lang="en-US" altLang="zh-TW" sz="1500" dirty="0">
                <a:solidFill>
                  <a:srgbClr val="0000CC"/>
                </a:solidFill>
                <a:latin typeface="微軟正黑體" panose="020B0604030504040204" pitchFamily="34" charset="-120"/>
                <a:ea typeface="微軟正黑體" panose="020B0604030504040204" pitchFamily="34" charset="-120"/>
              </a:rPr>
              <a:t>	Commissioned Cold Pad Batch (CPB) &amp; Air Flow Exhaust Dyeing Machines for  Synthetic and Cellulosic Fabrics</a:t>
            </a:r>
          </a:p>
          <a:p>
            <a:pPr marL="432000" lvl="1">
              <a:lnSpc>
                <a:spcPct val="110000"/>
              </a:lnSpc>
              <a:spcBef>
                <a:spcPts val="0"/>
              </a:spcBef>
              <a:buClr>
                <a:schemeClr val="accent4">
                  <a:lumMod val="75000"/>
                </a:schemeClr>
              </a:buClr>
              <a:buFont typeface="Wingdings" panose="05000000000000000000" pitchFamily="2" charset="2"/>
              <a:buChar char="l"/>
              <a:defRPr/>
            </a:pPr>
            <a:r>
              <a:rPr lang="en-US" altLang="zh-TW" sz="1500" b="1" dirty="0">
                <a:solidFill>
                  <a:srgbClr val="0000CC"/>
                </a:solidFill>
                <a:latin typeface="微軟正黑體" panose="020B0604030504040204" pitchFamily="34" charset="-120"/>
                <a:ea typeface="微軟正黑體" panose="020B0604030504040204" pitchFamily="34" charset="-120"/>
              </a:rPr>
              <a:t>1996</a:t>
            </a:r>
          </a:p>
          <a:p>
            <a:pPr marL="432000" lvl="1" indent="0">
              <a:lnSpc>
                <a:spcPct val="110000"/>
              </a:lnSpc>
              <a:spcBef>
                <a:spcPts val="0"/>
              </a:spcBef>
              <a:buClr>
                <a:schemeClr val="accent4">
                  <a:lumMod val="75000"/>
                </a:schemeClr>
              </a:buClr>
              <a:buNone/>
              <a:defRPr/>
            </a:pPr>
            <a:r>
              <a:rPr lang="en-US" altLang="zh-TW" sz="1500" dirty="0">
                <a:solidFill>
                  <a:srgbClr val="0000CC"/>
                </a:solidFill>
                <a:latin typeface="微軟正黑體" panose="020B0604030504040204" pitchFamily="34" charset="-120"/>
                <a:ea typeface="微軟正黑體" panose="020B0604030504040204" pitchFamily="34" charset="-120"/>
              </a:rPr>
              <a:t>The Stocks of the Company Were Officially Listed on the Taiwan Stock Exchange (“TWSE”) </a:t>
            </a:r>
          </a:p>
          <a:p>
            <a:pPr marL="432000" lvl="1">
              <a:lnSpc>
                <a:spcPct val="110000"/>
              </a:lnSpc>
              <a:spcBef>
                <a:spcPts val="0"/>
              </a:spcBef>
              <a:buClr>
                <a:schemeClr val="accent4">
                  <a:lumMod val="75000"/>
                </a:schemeClr>
              </a:buClr>
              <a:buFont typeface="Wingdings" panose="05000000000000000000" pitchFamily="2" charset="2"/>
              <a:buChar char="l"/>
              <a:defRPr/>
            </a:pPr>
            <a:r>
              <a:rPr lang="en-US" altLang="zh-TW" sz="1500" b="1" dirty="0">
                <a:solidFill>
                  <a:srgbClr val="0000CC"/>
                </a:solidFill>
                <a:latin typeface="微軟正黑體" panose="020B0604030504040204" pitchFamily="34" charset="-120"/>
                <a:ea typeface="微軟正黑體" panose="020B0604030504040204" pitchFamily="34" charset="-120"/>
              </a:rPr>
              <a:t>1997</a:t>
            </a:r>
          </a:p>
          <a:p>
            <a:pPr marL="432000" lvl="1" indent="0">
              <a:lnSpc>
                <a:spcPct val="110000"/>
              </a:lnSpc>
              <a:spcBef>
                <a:spcPts val="0"/>
              </a:spcBef>
              <a:buClr>
                <a:schemeClr val="accent4">
                  <a:lumMod val="75000"/>
                </a:schemeClr>
              </a:buClr>
              <a:buNone/>
              <a:defRPr/>
            </a:pPr>
            <a:r>
              <a:rPr lang="en-US" altLang="zh-TW" sz="1500" dirty="0">
                <a:solidFill>
                  <a:srgbClr val="0000CC"/>
                </a:solidFill>
                <a:latin typeface="微軟正黑體" panose="020B0604030504040204" pitchFamily="34" charset="-120"/>
                <a:ea typeface="微軟正黑體" panose="020B0604030504040204" pitchFamily="34" charset="-120"/>
              </a:rPr>
              <a:t> </a:t>
            </a:r>
            <a:r>
              <a:rPr lang="en-US" altLang="zh-TW" sz="1500" dirty="0"/>
              <a:t> </a:t>
            </a:r>
            <a:r>
              <a:rPr lang="en-US" altLang="zh-TW" sz="1500" dirty="0">
                <a:solidFill>
                  <a:srgbClr val="0000CC"/>
                </a:solidFill>
                <a:latin typeface="微軟正黑體" panose="020B0604030504040204" pitchFamily="34" charset="-120"/>
                <a:ea typeface="微軟正黑體" panose="020B0604030504040204" pitchFamily="34" charset="-120"/>
              </a:rPr>
              <a:t>PROGIANT CONSTRUCTION &amp; DEVELOPMENT CORPORATION were Established for   Construction Business </a:t>
            </a:r>
          </a:p>
          <a:p>
            <a:pPr marL="432000" lvl="1">
              <a:lnSpc>
                <a:spcPct val="110000"/>
              </a:lnSpc>
              <a:spcBef>
                <a:spcPts val="0"/>
              </a:spcBef>
              <a:buClr>
                <a:schemeClr val="accent4">
                  <a:lumMod val="75000"/>
                </a:schemeClr>
              </a:buClr>
              <a:buFont typeface="Wingdings" panose="05000000000000000000" pitchFamily="2" charset="2"/>
              <a:buChar char="l"/>
              <a:defRPr/>
            </a:pPr>
            <a:r>
              <a:rPr lang="en-US" altLang="zh-TW" sz="1500" b="1" dirty="0">
                <a:solidFill>
                  <a:srgbClr val="0000CC"/>
                </a:solidFill>
                <a:latin typeface="微軟正黑體" panose="020B0604030504040204" pitchFamily="34" charset="-120"/>
                <a:ea typeface="微軟正黑體" panose="020B0604030504040204" pitchFamily="34" charset="-120"/>
              </a:rPr>
              <a:t>1998</a:t>
            </a:r>
          </a:p>
          <a:p>
            <a:pPr marL="432000" lvl="1" indent="0">
              <a:lnSpc>
                <a:spcPct val="110000"/>
              </a:lnSpc>
              <a:spcBef>
                <a:spcPts val="0"/>
              </a:spcBef>
              <a:buClr>
                <a:schemeClr val="accent4">
                  <a:lumMod val="75000"/>
                </a:schemeClr>
              </a:buClr>
              <a:buNone/>
              <a:defRPr/>
            </a:pPr>
            <a:r>
              <a:rPr lang="en-US" altLang="zh-TW" sz="1500" dirty="0">
                <a:solidFill>
                  <a:srgbClr val="0000CC"/>
                </a:solidFill>
                <a:latin typeface="微軟正黑體" panose="020B0604030504040204" pitchFamily="34" charset="-120"/>
                <a:ea typeface="微軟正黑體" panose="020B0604030504040204" pitchFamily="34" charset="-120"/>
              </a:rPr>
              <a:t> Acquired More Than 50% Shares of CHYANG SHENG VIETNAM CO., Ltd. (CSVN) for Commissioning Printing Business In Vietnam.</a:t>
            </a:r>
          </a:p>
          <a:p>
            <a:pPr marL="432000"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500" b="1" dirty="0">
                <a:solidFill>
                  <a:srgbClr val="0000CC"/>
                </a:solidFill>
                <a:latin typeface="微軟正黑體" panose="020B0604030504040204" pitchFamily="34" charset="-120"/>
                <a:ea typeface="微軟正黑體" panose="020B0604030504040204" pitchFamily="34" charset="-120"/>
              </a:rPr>
              <a:t>2012</a:t>
            </a:r>
          </a:p>
          <a:p>
            <a:pPr marL="432000" lvl="1" indent="0">
              <a:lnSpc>
                <a:spcPct val="110000"/>
              </a:lnSpc>
              <a:spcBef>
                <a:spcPts val="0"/>
              </a:spcBef>
              <a:buClr>
                <a:schemeClr val="accent4">
                  <a:lumMod val="75000"/>
                </a:schemeClr>
              </a:buClr>
              <a:buNone/>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Treasure Star International Corp. (TSI) were Established for International Trading Business. </a:t>
            </a:r>
          </a:p>
          <a:p>
            <a:pPr marL="432000"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500" b="1" dirty="0">
                <a:solidFill>
                  <a:srgbClr val="0000CC"/>
                </a:solidFill>
                <a:latin typeface="微軟正黑體" panose="020B0604030504040204" pitchFamily="34" charset="-120"/>
                <a:ea typeface="微軟正黑體" panose="020B0604030504040204" pitchFamily="34" charset="-120"/>
              </a:rPr>
              <a:t>2014</a:t>
            </a:r>
          </a:p>
          <a:p>
            <a:pPr marL="432000" lvl="1" indent="0">
              <a:lnSpc>
                <a:spcPct val="110000"/>
              </a:lnSpc>
              <a:spcBef>
                <a:spcPts val="0"/>
              </a:spcBef>
              <a:buClr>
                <a:schemeClr val="accent4">
                  <a:lumMod val="75000"/>
                </a:schemeClr>
              </a:buClr>
              <a:buNone/>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 Strategically Increase CSVN &amp; TSI’s Capitals to Alliances and Reduce Shareholding Ratios Under 50%. CSVN &amp;</a:t>
            </a:r>
            <a:r>
              <a:rPr lang="zh-TW" altLang="en-US" sz="1500" dirty="0">
                <a:solidFill>
                  <a:srgbClr val="0000CC"/>
                </a:solidFill>
                <a:latin typeface="微軟正黑體" panose="020B0604030504040204" pitchFamily="34" charset="-120"/>
                <a:ea typeface="微軟正黑體" panose="020B0604030504040204" pitchFamily="34" charset="-120"/>
              </a:rPr>
              <a:t> </a:t>
            </a:r>
            <a:r>
              <a:rPr lang="en-US" altLang="zh-TW" sz="1500" dirty="0">
                <a:solidFill>
                  <a:srgbClr val="0000CC"/>
                </a:solidFill>
                <a:latin typeface="微軟正黑體" panose="020B0604030504040204" pitchFamily="34" charset="-120"/>
                <a:ea typeface="微軟正黑體" panose="020B0604030504040204" pitchFamily="34" charset="-120"/>
              </a:rPr>
              <a:t>TSI were No Longer Incorporated into Consolidated  Statements</a:t>
            </a:r>
          </a:p>
          <a:p>
            <a:pPr marL="432000"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500" b="1" dirty="0">
                <a:solidFill>
                  <a:srgbClr val="0000CC"/>
                </a:solidFill>
                <a:latin typeface="微軟正黑體" panose="020B0604030504040204" pitchFamily="34" charset="-120"/>
                <a:ea typeface="微軟正黑體" panose="020B0604030504040204" pitchFamily="34" charset="-120"/>
              </a:rPr>
              <a:t>2017</a:t>
            </a:r>
          </a:p>
          <a:p>
            <a:pPr marL="432000" lvl="1" indent="0">
              <a:lnSpc>
                <a:spcPct val="110000"/>
              </a:lnSpc>
              <a:spcBef>
                <a:spcPts val="0"/>
              </a:spcBef>
              <a:buClr>
                <a:schemeClr val="accent4">
                  <a:lumMod val="75000"/>
                </a:schemeClr>
              </a:buClr>
              <a:buNone/>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   </a:t>
            </a:r>
            <a:r>
              <a:rPr lang="en-US" altLang="zh-TW" sz="1500" dirty="0" err="1">
                <a:solidFill>
                  <a:srgbClr val="0000CC"/>
                </a:solidFill>
                <a:latin typeface="微軟正黑體" panose="020B0604030504040204" pitchFamily="34" charset="-120"/>
                <a:ea typeface="微軟正黑體" panose="020B0604030504040204" pitchFamily="34" charset="-120"/>
              </a:rPr>
              <a:t>Acqiured</a:t>
            </a:r>
            <a:r>
              <a:rPr lang="en-US" altLang="zh-TW" sz="1500" dirty="0">
                <a:solidFill>
                  <a:srgbClr val="0000CC"/>
                </a:solidFill>
                <a:latin typeface="微軟正黑體" panose="020B0604030504040204" pitchFamily="34" charset="-120"/>
                <a:ea typeface="微軟正黑體" panose="020B0604030504040204" pitchFamily="34" charset="-120"/>
              </a:rPr>
              <a:t> the Swiss </a:t>
            </a:r>
            <a:r>
              <a:rPr lang="en-US" altLang="zh-TW" sz="1500" dirty="0" err="1">
                <a:solidFill>
                  <a:srgbClr val="0000CC"/>
                </a:solidFill>
                <a:latin typeface="微軟正黑體" panose="020B0604030504040204" pitchFamily="34" charset="-120"/>
                <a:ea typeface="微軟正黑體" panose="020B0604030504040204" pitchFamily="34" charset="-120"/>
              </a:rPr>
              <a:t>Bluesign</a:t>
            </a:r>
            <a:r>
              <a:rPr lang="en-US" altLang="zh-TW" sz="1500" dirty="0">
                <a:solidFill>
                  <a:srgbClr val="0000CC"/>
                </a:solidFill>
                <a:latin typeface="微軟正黑體" panose="020B0604030504040204" pitchFamily="34" charset="-120"/>
                <a:ea typeface="微軟正黑體" panose="020B0604030504040204" pitchFamily="34" charset="-120"/>
              </a:rPr>
              <a:t>@ technology certification, become the System Partner of the </a:t>
            </a:r>
            <a:r>
              <a:rPr lang="en-US" altLang="zh-TW" sz="1500" dirty="0" err="1">
                <a:solidFill>
                  <a:srgbClr val="0000CC"/>
                </a:solidFill>
                <a:latin typeface="微軟正黑體" panose="020B0604030504040204" pitchFamily="34" charset="-120"/>
                <a:ea typeface="微軟正黑體" panose="020B0604030504040204" pitchFamily="34" charset="-120"/>
              </a:rPr>
              <a:t>Bluesign</a:t>
            </a:r>
            <a:r>
              <a:rPr lang="en-US" altLang="zh-TW" sz="1500" dirty="0">
                <a:solidFill>
                  <a:srgbClr val="0000CC"/>
                </a:solidFill>
                <a:latin typeface="微軟正黑體" panose="020B0604030504040204" pitchFamily="34" charset="-120"/>
                <a:ea typeface="微軟正黑體" panose="020B0604030504040204" pitchFamily="34" charset="-120"/>
              </a:rPr>
              <a:t> Organization.</a:t>
            </a:r>
          </a:p>
        </p:txBody>
      </p:sp>
      <p:sp>
        <p:nvSpPr>
          <p:cNvPr id="22533"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5781EBEF-A788-4E15-8AD2-649076E9074F}" type="slidenum">
              <a:rPr kumimoji="0" lang="en-US" altLang="zh-TW" sz="1400" smtClean="0">
                <a:solidFill>
                  <a:srgbClr val="006600"/>
                </a:solidFill>
              </a:rPr>
              <a:pPr>
                <a:spcBef>
                  <a:spcPct val="0"/>
                </a:spcBef>
                <a:buClrTx/>
                <a:buSzTx/>
                <a:buFontTx/>
                <a:buNone/>
              </a:pPr>
              <a:t>6</a:t>
            </a:fld>
            <a:endParaRPr kumimoji="0" lang="en-US" altLang="zh-TW" sz="1400" dirty="0">
              <a:solidFill>
                <a:srgbClr val="0066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3501709" y="0"/>
            <a:ext cx="4248472" cy="1143000"/>
          </a:xfrm>
        </p:spPr>
        <p:txBody>
          <a:bodyPr/>
          <a:lstStyle/>
          <a:p>
            <a:r>
              <a:rPr lang="en-US" altLang="zh-TW" sz="3200" b="1" dirty="0">
                <a:solidFill>
                  <a:srgbClr val="0000CC"/>
                </a:solidFill>
                <a:latin typeface="微軟正黑體" panose="020B0604030504040204" pitchFamily="34" charset="-120"/>
                <a:ea typeface="微軟正黑體" panose="020B0604030504040204" pitchFamily="34" charset="-120"/>
              </a:rPr>
              <a:t>Company Profile</a:t>
            </a:r>
            <a:endParaRPr lang="zh-TW" altLang="en-US" sz="3200" dirty="0">
              <a:solidFill>
                <a:srgbClr val="0000CC"/>
              </a:solidFill>
            </a:endParaRPr>
          </a:p>
        </p:txBody>
      </p:sp>
      <p:sp>
        <p:nvSpPr>
          <p:cNvPr id="22531" name="內容版面配置區 2"/>
          <p:cNvSpPr>
            <a:spLocks noGrp="1"/>
          </p:cNvSpPr>
          <p:nvPr>
            <p:ph sz="quarter" idx="13"/>
          </p:nvPr>
        </p:nvSpPr>
        <p:spPr>
          <a:xfrm>
            <a:off x="301626" y="609597"/>
            <a:ext cx="8540750" cy="5771147"/>
          </a:xfrm>
        </p:spPr>
        <p:txBody>
          <a:bodyPr>
            <a:normAutofit fontScale="62500" lnSpcReduction="20000"/>
          </a:bodyPr>
          <a:lstStyle/>
          <a:p>
            <a:pPr marL="0" indent="0">
              <a:spcAft>
                <a:spcPts val="1200"/>
              </a:spcAft>
              <a:buNone/>
              <a:defRPr/>
            </a:pPr>
            <a:r>
              <a:rPr lang="en-US" altLang="zh-TW" sz="2400" b="1" dirty="0">
                <a:solidFill>
                  <a:srgbClr val="0000CC"/>
                </a:solidFill>
                <a:latin typeface="微軟正黑體" panose="020B0604030504040204" pitchFamily="34" charset="-120"/>
                <a:ea typeface="微軟正黑體" panose="020B0604030504040204" pitchFamily="34" charset="-120"/>
              </a:rPr>
              <a:t>Milestones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2019     </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accomplished the Science and Technology Research and Development Project of the Ministry of Economic Affairs –”Woven Synthetic Fabrics Wisdom &amp; Optimization Production Project“</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2020</a:t>
            </a:r>
            <a:r>
              <a:rPr lang="zh-TW" altLang="en-US" dirty="0">
                <a:solidFill>
                  <a:srgbClr val="0000CC"/>
                </a:solidFill>
                <a:latin typeface="+mj-ea"/>
                <a:ea typeface="+mj-ea"/>
              </a:rPr>
              <a:t>   </a:t>
            </a:r>
            <a:endParaRPr lang="en-US" altLang="zh-TW" dirty="0">
              <a:solidFill>
                <a:srgbClr val="0000CC"/>
              </a:solidFill>
              <a:latin typeface="+mj-ea"/>
              <a:ea typeface="+mj-ea"/>
            </a:endParaRPr>
          </a:p>
          <a:p>
            <a:pPr marL="447675" lvl="1" indent="0">
              <a:lnSpc>
                <a:spcPct val="110000"/>
              </a:lnSpc>
              <a:spcBef>
                <a:spcPts val="600"/>
              </a:spcBef>
              <a:spcAft>
                <a:spcPts val="0"/>
              </a:spcAft>
              <a:buClr>
                <a:schemeClr val="accent4">
                  <a:lumMod val="75000"/>
                </a:schemeClr>
              </a:buClr>
              <a:buNone/>
              <a:tabLst>
                <a:tab pos="1254125" algn="l"/>
              </a:tabLst>
              <a:defRPr/>
            </a:pPr>
            <a:r>
              <a:rPr lang="zh-TW" altLang="en-US" dirty="0">
                <a:solidFill>
                  <a:srgbClr val="0000CC"/>
                </a:solidFill>
                <a:latin typeface="+mj-ea"/>
                <a:ea typeface="+mj-ea"/>
              </a:rPr>
              <a:t> </a:t>
            </a:r>
            <a:r>
              <a:rPr lang="en-US" altLang="zh-TW" dirty="0">
                <a:solidFill>
                  <a:srgbClr val="0000CC"/>
                </a:solidFill>
                <a:latin typeface="+mj-ea"/>
                <a:ea typeface="+mj-ea"/>
              </a:rPr>
              <a:t>Complete the new energy system, replace coal-fired boilers with medium-pressure steam, move towards the goal of sustainable environmental protection, energy conservation </a:t>
            </a:r>
            <a:r>
              <a:rPr lang="zh-TW" altLang="en-US" dirty="0">
                <a:solidFill>
                  <a:srgbClr val="0000CC"/>
                </a:solidFill>
                <a:latin typeface="+mj-ea"/>
                <a:ea typeface="+mj-ea"/>
              </a:rPr>
              <a:t> </a:t>
            </a:r>
            <a:r>
              <a:rPr lang="en-US" altLang="zh-TW" dirty="0">
                <a:solidFill>
                  <a:srgbClr val="0000CC"/>
                </a:solidFill>
                <a:latin typeface="+mj-ea"/>
                <a:ea typeface="+mj-ea"/>
              </a:rPr>
              <a:t>and reduces CO</a:t>
            </a:r>
            <a:r>
              <a:rPr lang="en-US" altLang="zh-TW" baseline="-25000" dirty="0">
                <a:solidFill>
                  <a:srgbClr val="0000CC"/>
                </a:solidFill>
                <a:latin typeface="+mj-ea"/>
                <a:ea typeface="+mj-ea"/>
              </a:rPr>
              <a:t>2</a:t>
            </a:r>
            <a:r>
              <a:rPr lang="en-US" altLang="zh-TW" dirty="0">
                <a:solidFill>
                  <a:srgbClr val="0000CC"/>
                </a:solidFill>
                <a:latin typeface="+mj-ea"/>
                <a:ea typeface="+mj-ea"/>
              </a:rPr>
              <a:t> EMISSIONs and implement CSR.</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2021</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 Obtained the Swiss </a:t>
            </a:r>
            <a:r>
              <a:rPr lang="en-US" altLang="zh-TW" dirty="0" err="1">
                <a:solidFill>
                  <a:srgbClr val="0000CC"/>
                </a:solidFill>
                <a:latin typeface="+mj-ea"/>
                <a:ea typeface="+mj-ea"/>
              </a:rPr>
              <a:t>Bluesign</a:t>
            </a:r>
            <a:r>
              <a:rPr lang="en-US" altLang="zh-TW" dirty="0">
                <a:solidFill>
                  <a:srgbClr val="0000CC"/>
                </a:solidFill>
                <a:latin typeface="+mj-ea"/>
                <a:ea typeface="+mj-ea"/>
              </a:rPr>
              <a:t>@ technology certification, meeting the highest	 requirements for ecological environmental protection, health and safety for both products and processes.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2022</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In order to implement corporate social responsibility and protect the human rights 	of foreign employees, the “Zero Fee” policy for foreign labor employment has been implemented. By revising labor recruitment procedures, foreign migrant workers are</a:t>
            </a:r>
            <a:r>
              <a:rPr lang="zh-TW" altLang="en-US" dirty="0">
                <a:solidFill>
                  <a:srgbClr val="0000CC"/>
                </a:solidFill>
                <a:latin typeface="+mj-ea"/>
                <a:ea typeface="+mj-ea"/>
              </a:rPr>
              <a:t> </a:t>
            </a:r>
            <a:r>
              <a:rPr lang="en-US" altLang="zh-TW" dirty="0">
                <a:solidFill>
                  <a:srgbClr val="0000CC"/>
                </a:solidFill>
                <a:latin typeface="+mj-ea"/>
                <a:ea typeface="+mj-ea"/>
              </a:rPr>
              <a:t>prevented from being exposed to the risk of human trafficking and forced labor.</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2023</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Obtained the OEKO TEX@ standard 100 certification for ecological textiles and passed the product hazardous substance inspection. The product is harmless to humans and ecology.</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2024</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Stop short fiber production line and fully develop long fiber products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dirty="0">
                <a:solidFill>
                  <a:srgbClr val="0000CC"/>
                </a:solidFill>
                <a:latin typeface="+mj-ea"/>
                <a:ea typeface="+mj-ea"/>
              </a:rPr>
              <a:t>2024</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 Changed company’s name to CHYANG </a:t>
            </a:r>
            <a:r>
              <a:rPr lang="en-US" altLang="zh-TW" cap="all" dirty="0">
                <a:solidFill>
                  <a:srgbClr val="0000CC"/>
                </a:solidFill>
                <a:latin typeface="+mj-ea"/>
                <a:ea typeface="+mj-ea"/>
              </a:rPr>
              <a:t>Sheng TEXING</a:t>
            </a:r>
            <a:r>
              <a:rPr lang="zh-TW" altLang="en-US" cap="all" dirty="0">
                <a:solidFill>
                  <a:srgbClr val="0000CC"/>
                </a:solidFill>
                <a:latin typeface="+mj-ea"/>
                <a:ea typeface="+mj-ea"/>
              </a:rPr>
              <a:t> </a:t>
            </a:r>
            <a:r>
              <a:rPr lang="en-US" altLang="zh-TW" cap="all" dirty="0">
                <a:solidFill>
                  <a:srgbClr val="0000CC"/>
                </a:solidFill>
                <a:latin typeface="+mj-ea"/>
                <a:ea typeface="+mj-ea"/>
              </a:rPr>
              <a:t>co., ltd</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cap="all" dirty="0">
                <a:solidFill>
                  <a:srgbClr val="0000CC"/>
                </a:solidFill>
                <a:latin typeface="+mj-ea"/>
                <a:ea typeface="+mj-ea"/>
              </a:rPr>
              <a:t>2025</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In 2025, Mr. Hon Kit Shing was elected Chairman. Under the new leadership, the Company initiated an organizational restructuring to transform into </a:t>
            </a:r>
            <a:r>
              <a:rPr lang="en-US" altLang="zh-TW" dirty="0" err="1">
                <a:solidFill>
                  <a:srgbClr val="0000CC"/>
                </a:solidFill>
                <a:latin typeface="+mj-ea"/>
                <a:ea typeface="+mj-ea"/>
              </a:rPr>
              <a:t>Chyang</a:t>
            </a:r>
            <a:r>
              <a:rPr lang="en-US" altLang="zh-TW" dirty="0">
                <a:solidFill>
                  <a:srgbClr val="0000CC"/>
                </a:solidFill>
                <a:latin typeface="+mj-ea"/>
                <a:ea typeface="+mj-ea"/>
              </a:rPr>
              <a:t> Sheng Investment Holding Co., Ltd.</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The spinning &amp; dyeing business and the real estate management operations were spun off into independent subsidiaries to enhance competitiveness and operational efficiency.</a:t>
            </a:r>
          </a:p>
          <a:p>
            <a:pPr marL="447675" lvl="1" indent="0">
              <a:lnSpc>
                <a:spcPct val="110000"/>
              </a:lnSpc>
              <a:spcBef>
                <a:spcPts val="600"/>
              </a:spcBef>
              <a:spcAft>
                <a:spcPts val="0"/>
              </a:spcAft>
              <a:buClr>
                <a:schemeClr val="accent4">
                  <a:lumMod val="75000"/>
                </a:schemeClr>
              </a:buClr>
              <a:buNone/>
              <a:tabLst>
                <a:tab pos="1254125" algn="l"/>
              </a:tabLst>
              <a:defRPr/>
            </a:pPr>
            <a:r>
              <a:rPr lang="en-US" altLang="zh-TW" dirty="0">
                <a:solidFill>
                  <a:srgbClr val="0000CC"/>
                </a:solidFill>
                <a:latin typeface="+mj-ea"/>
                <a:ea typeface="+mj-ea"/>
              </a:rPr>
              <a:t>The spin-off plan was approved at the EGM in December 2025.</a:t>
            </a:r>
          </a:p>
        </p:txBody>
      </p:sp>
      <p:sp>
        <p:nvSpPr>
          <p:cNvPr id="22533"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5781EBEF-A788-4E15-8AD2-649076E9074F}" type="slidenum">
              <a:rPr kumimoji="0" lang="en-US" altLang="zh-TW" sz="1400" smtClean="0"/>
              <a:pPr>
                <a:spcBef>
                  <a:spcPct val="0"/>
                </a:spcBef>
                <a:buClrTx/>
                <a:buSzTx/>
                <a:buFontTx/>
                <a:buNone/>
              </a:pPr>
              <a:t>7</a:t>
            </a:fld>
            <a:endParaRPr kumimoji="0" lang="en-US" altLang="zh-TW" sz="1400" dirty="0"/>
          </a:p>
        </p:txBody>
      </p:sp>
    </p:spTree>
    <p:extLst>
      <p:ext uri="{BB962C8B-B14F-4D97-AF65-F5344CB8AC3E}">
        <p14:creationId xmlns:p14="http://schemas.microsoft.com/office/powerpoint/2010/main" val="250987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2120820" y="142805"/>
            <a:ext cx="6554867" cy="1524000"/>
          </a:xfrm>
        </p:spPr>
        <p:txBody>
          <a:bodyPr/>
          <a:lstStyle/>
          <a:p>
            <a:pPr eaLnBrk="1" hangingPunct="1">
              <a:buClr>
                <a:srgbClr val="000066"/>
              </a:buClr>
            </a:pPr>
            <a:r>
              <a:rPr lang="en-US" altLang="zh-TW" sz="3200" b="1">
                <a:solidFill>
                  <a:srgbClr val="0000CC"/>
                </a:solidFill>
                <a:latin typeface="微軟正黑體" panose="020B0604030504040204" pitchFamily="34" charset="-120"/>
                <a:ea typeface="微軟正黑體" panose="020B0604030504040204" pitchFamily="34" charset="-120"/>
              </a:rPr>
              <a:t>Industry Overview</a:t>
            </a:r>
          </a:p>
        </p:txBody>
      </p:sp>
      <p:pic>
        <p:nvPicPr>
          <p:cNvPr id="23558" name="內容版面配置區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644846"/>
            <a:ext cx="7772400" cy="2868471"/>
          </a:xfrm>
        </p:spPr>
      </p:pic>
      <p:sp>
        <p:nvSpPr>
          <p:cNvPr id="23556"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B2C93CAD-3F5D-4958-B67A-EDF0EDFA7253}" type="slidenum">
              <a:rPr kumimoji="0" lang="en-US" altLang="zh-TW" sz="1400" smtClean="0"/>
              <a:pPr>
                <a:spcBef>
                  <a:spcPct val="0"/>
                </a:spcBef>
                <a:buClrTx/>
                <a:buSzTx/>
                <a:buFontTx/>
                <a:buNone/>
              </a:pPr>
              <a:t>8</a:t>
            </a:fld>
            <a:endParaRPr kumimoji="0" lang="en-US" altLang="zh-TW" sz="1400"/>
          </a:p>
        </p:txBody>
      </p:sp>
      <p:sp>
        <p:nvSpPr>
          <p:cNvPr id="23557" name="文字方塊 6"/>
          <p:cNvSpPr txBox="1">
            <a:spLocks noChangeArrowheads="1"/>
          </p:cNvSpPr>
          <p:nvPr/>
        </p:nvSpPr>
        <p:spPr bwMode="auto">
          <a:xfrm>
            <a:off x="468313" y="1557338"/>
            <a:ext cx="3382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b="1">
                <a:solidFill>
                  <a:srgbClr val="0000CC"/>
                </a:solidFill>
              </a:rPr>
              <a:t>Textile industry chain</a:t>
            </a:r>
            <a:endParaRPr lang="zh-TW" altLang="en-US" sz="1800" b="1">
              <a:solidFill>
                <a:srgbClr val="0000CC"/>
              </a:solidFill>
            </a:endParaRPr>
          </a:p>
        </p:txBody>
      </p:sp>
      <p:sp>
        <p:nvSpPr>
          <p:cNvPr id="2" name="橢圓 1"/>
          <p:cNvSpPr/>
          <p:nvPr/>
        </p:nvSpPr>
        <p:spPr>
          <a:xfrm>
            <a:off x="4284663" y="1844675"/>
            <a:ext cx="2016125" cy="43211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pPr eaLnBrk="1" hangingPunct="1">
              <a:buClr>
                <a:srgbClr val="000066"/>
              </a:buClr>
            </a:pPr>
            <a:r>
              <a:rPr lang="en-US" altLang="zh-TW" sz="3200" b="1">
                <a:solidFill>
                  <a:srgbClr val="0000CC"/>
                </a:solidFill>
                <a:latin typeface="微軟正黑體" panose="020B0604030504040204" pitchFamily="34" charset="-120"/>
                <a:ea typeface="微軟正黑體" panose="020B0604030504040204" pitchFamily="34" charset="-120"/>
              </a:rPr>
              <a:t>Main Products</a:t>
            </a:r>
          </a:p>
        </p:txBody>
      </p:sp>
      <p:sp>
        <p:nvSpPr>
          <p:cNvPr id="24581" name="Rectangle 3"/>
          <p:cNvSpPr>
            <a:spLocks noGrp="1" noRot="1" noChangeArrowheads="1"/>
          </p:cNvSpPr>
          <p:nvPr>
            <p:ph type="body" sz="half" idx="1"/>
          </p:nvPr>
        </p:nvSpPr>
        <p:spPr>
          <a:xfrm>
            <a:off x="943552" y="1371600"/>
            <a:ext cx="7705104" cy="4769767"/>
          </a:xfrm>
        </p:spPr>
        <p:txBody>
          <a:bodyPr>
            <a:normAutofit fontScale="55000" lnSpcReduction="20000"/>
          </a:bodyPr>
          <a:lstStyle/>
          <a:p>
            <a:pPr eaLnBrk="1" hangingPunct="1">
              <a:lnSpc>
                <a:spcPct val="80000"/>
              </a:lnSpc>
              <a:buFont typeface="Wingdings 2" panose="05020102010507070707" pitchFamily="18" charset="2"/>
              <a:buNone/>
              <a:defRPr/>
            </a:pPr>
            <a:endParaRPr lang="zh-TW" altLang="en-US" sz="2000" b="1" dirty="0">
              <a:solidFill>
                <a:srgbClr val="000099"/>
              </a:solidFill>
              <a:ea typeface="標楷體" panose="03000509000000000000" pitchFamily="65" charset="-120"/>
            </a:endParaRPr>
          </a:p>
          <a:p>
            <a:pPr marL="457200" lvl="1" indent="-457200">
              <a:spcAft>
                <a:spcPts val="300"/>
              </a:spcAft>
              <a:buClrTx/>
              <a:buFont typeface="Wingdings" panose="05000000000000000000" pitchFamily="2" charset="2"/>
              <a:buChar char="u"/>
              <a:defRPr/>
            </a:pPr>
            <a:r>
              <a:rPr lang="en-US" altLang="zh-TW" sz="3500" dirty="0">
                <a:solidFill>
                  <a:srgbClr val="0000CC"/>
                </a:solidFill>
                <a:latin typeface="微軟正黑體" panose="020B0604030504040204" pitchFamily="34" charset="-120"/>
                <a:ea typeface="微軟正黑體" panose="020B0604030504040204" pitchFamily="34" charset="-120"/>
              </a:rPr>
              <a:t>Production line and processing product classification</a:t>
            </a:r>
            <a:endParaRPr lang="zh-TW" altLang="zh-TW" sz="3500" dirty="0">
              <a:solidFill>
                <a:srgbClr val="0000CC"/>
              </a:solidFill>
              <a:latin typeface="微軟正黑體" panose="020B0604030504040204" pitchFamily="34" charset="-120"/>
              <a:ea typeface="微軟正黑體" panose="020B0604030504040204" pitchFamily="34" charset="-120"/>
            </a:endParaRPr>
          </a:p>
          <a:p>
            <a:pPr lvl="1">
              <a:spcBef>
                <a:spcPts val="600"/>
              </a:spcBef>
              <a:buClrTx/>
              <a:buFont typeface="Wingdings" panose="05000000000000000000" pitchFamily="2" charset="2"/>
              <a:buChar char="u"/>
              <a:defRPr/>
            </a:pPr>
            <a:r>
              <a:rPr lang="en-US" altLang="zh-TW" sz="3400" dirty="0">
                <a:solidFill>
                  <a:srgbClr val="0000CC"/>
                </a:solidFill>
                <a:latin typeface="微軟正黑體" panose="020B0604030504040204" pitchFamily="34" charset="-120"/>
                <a:ea typeface="微軟正黑體" panose="020B0604030504040204" pitchFamily="34" charset="-120"/>
              </a:rPr>
              <a:t>Production line and processing product classification</a:t>
            </a:r>
            <a:endParaRPr lang="zh-TW" altLang="zh-TW" sz="3400" dirty="0">
              <a:solidFill>
                <a:srgbClr val="0000CC"/>
              </a:solidFill>
              <a:latin typeface="微軟正黑體" panose="020B0604030504040204" pitchFamily="34" charset="-120"/>
              <a:ea typeface="微軟正黑體" panose="020B0604030504040204" pitchFamily="34" charset="-120"/>
            </a:endParaRPr>
          </a:p>
          <a:p>
            <a:pPr lvl="1">
              <a:spcBef>
                <a:spcPts val="600"/>
              </a:spcBef>
              <a:buClrTx/>
              <a:buFont typeface="Wingdings" panose="05000000000000000000" pitchFamily="2" charset="2"/>
              <a:buChar char="u"/>
              <a:defRPr/>
            </a:pPr>
            <a:r>
              <a:rPr lang="en-US" altLang="zh-TW" sz="3400" dirty="0">
                <a:solidFill>
                  <a:srgbClr val="0000CC"/>
                </a:solidFill>
                <a:latin typeface="微軟正黑體" panose="020B0604030504040204" pitchFamily="34" charset="-120"/>
                <a:ea typeface="微軟正黑體" panose="020B0604030504040204" pitchFamily="34" charset="-120"/>
              </a:rPr>
              <a:t>Filament-fabric batch dye: Polyester, Nylon &amp; other synthetic fibers </a:t>
            </a:r>
            <a:endParaRPr lang="zh-TW" altLang="zh-TW" sz="3400" dirty="0">
              <a:solidFill>
                <a:srgbClr val="0000CC"/>
              </a:solidFill>
              <a:latin typeface="微軟正黑體" panose="020B0604030504040204" pitchFamily="34" charset="-120"/>
              <a:ea typeface="微軟正黑體" panose="020B0604030504040204" pitchFamily="34" charset="-120"/>
            </a:endParaRPr>
          </a:p>
          <a:p>
            <a:pPr>
              <a:spcBef>
                <a:spcPts val="600"/>
              </a:spcBef>
              <a:buClrTx/>
              <a:buFont typeface="Wingdings" panose="05000000000000000000" pitchFamily="2" charset="2"/>
              <a:buChar char="u"/>
              <a:defRPr/>
            </a:pPr>
            <a:r>
              <a:rPr lang="en-US" altLang="zh-TW" sz="3500" dirty="0">
                <a:solidFill>
                  <a:srgbClr val="0000CC"/>
                </a:solidFill>
                <a:latin typeface="微軟正黑體" panose="020B0604030504040204" pitchFamily="34" charset="-120"/>
                <a:ea typeface="微軟正黑體" panose="020B0604030504040204" pitchFamily="34" charset="-120"/>
              </a:rPr>
              <a:t>Specialist </a:t>
            </a:r>
            <a:endParaRPr lang="zh-TW" altLang="zh-TW" sz="3500" b="1" dirty="0">
              <a:solidFill>
                <a:srgbClr val="0000CC"/>
              </a:solidFill>
              <a:latin typeface="微軟正黑體" panose="020B0604030504040204" pitchFamily="34" charset="-120"/>
              <a:ea typeface="微軟正黑體" panose="020B0604030504040204" pitchFamily="34" charset="-120"/>
            </a:endParaRPr>
          </a:p>
          <a:p>
            <a:pPr lvl="1">
              <a:spcBef>
                <a:spcPts val="600"/>
              </a:spcBef>
              <a:buClrTx/>
              <a:buFont typeface="Wingdings" panose="05000000000000000000" pitchFamily="2" charset="2"/>
              <a:buChar char="u"/>
              <a:defRPr/>
            </a:pPr>
            <a:r>
              <a:rPr lang="en-US" altLang="zh-TW" sz="3400" dirty="0">
                <a:solidFill>
                  <a:srgbClr val="0000CC"/>
                </a:solidFill>
                <a:latin typeface="微軟正黑體" panose="020B0604030504040204" pitchFamily="34" charset="-120"/>
                <a:ea typeface="微軟正黑體" panose="020B0604030504040204" pitchFamily="34" charset="-120"/>
              </a:rPr>
              <a:t>CPB, fibrillation, weight reduction, moss/peach skin, </a:t>
            </a:r>
          </a:p>
          <a:p>
            <a:pPr lvl="1">
              <a:spcBef>
                <a:spcPts val="600"/>
              </a:spcBef>
              <a:buClrTx/>
              <a:buFont typeface="Wingdings" panose="05000000000000000000" pitchFamily="2" charset="2"/>
              <a:buChar char="u"/>
              <a:defRPr/>
            </a:pPr>
            <a:r>
              <a:rPr lang="en-US" altLang="zh-TW" sz="3400" dirty="0">
                <a:solidFill>
                  <a:srgbClr val="0000CC"/>
                </a:solidFill>
                <a:latin typeface="微軟正黑體" panose="020B0604030504040204" pitchFamily="34" charset="-120"/>
                <a:ea typeface="微軟正黑體" panose="020B0604030504040204" pitchFamily="34" charset="-120"/>
              </a:rPr>
              <a:t>mite repellent, flame retardant, oil/water repellent, </a:t>
            </a:r>
          </a:p>
          <a:p>
            <a:pPr marL="457200" lvl="1" indent="0">
              <a:spcBef>
                <a:spcPts val="600"/>
              </a:spcBef>
              <a:buFont typeface="Wingdings" panose="05000000000000000000" pitchFamily="2" charset="2"/>
              <a:buNone/>
              <a:defRPr/>
            </a:pPr>
            <a:r>
              <a:rPr lang="en-US" altLang="zh-TW" sz="3400" dirty="0">
                <a:solidFill>
                  <a:srgbClr val="0000CC"/>
                </a:solidFill>
                <a:latin typeface="微軟正黑體" panose="020B0604030504040204" pitchFamily="34" charset="-120"/>
                <a:ea typeface="微軟正黑體" panose="020B0604030504040204" pitchFamily="34" charset="-120"/>
              </a:rPr>
              <a:t>soil-release, wicking, easy-care/wrinkle-free, fatigue-look, </a:t>
            </a:r>
          </a:p>
          <a:p>
            <a:pPr marL="457200" lvl="1" indent="0">
              <a:spcBef>
                <a:spcPts val="600"/>
              </a:spcBef>
              <a:buFont typeface="Wingdings" panose="05000000000000000000" pitchFamily="2" charset="2"/>
              <a:buNone/>
              <a:defRPr/>
            </a:pPr>
            <a:r>
              <a:rPr lang="en-US" altLang="zh-TW" sz="3400" dirty="0">
                <a:solidFill>
                  <a:srgbClr val="0000CC"/>
                </a:solidFill>
                <a:latin typeface="微軟正黑體" panose="020B0604030504040204" pitchFamily="34" charset="-120"/>
                <a:ea typeface="微軟正黑體" panose="020B0604030504040204" pitchFamily="34" charset="-120"/>
              </a:rPr>
              <a:t>brushing, sanding, suede finishing.</a:t>
            </a:r>
            <a:br>
              <a:rPr lang="en-US" altLang="zh-TW" sz="2500" dirty="0">
                <a:solidFill>
                  <a:srgbClr val="0000CC"/>
                </a:solidFill>
                <a:latin typeface="微軟正黑體" panose="020B0604030504040204" pitchFamily="34" charset="-120"/>
                <a:ea typeface="微軟正黑體" panose="020B0604030504040204" pitchFamily="34" charset="-120"/>
              </a:rPr>
            </a:br>
            <a:endParaRPr lang="zh-TW" altLang="en-US" sz="3500" b="1" dirty="0">
              <a:solidFill>
                <a:srgbClr val="000099"/>
              </a:solidFill>
              <a:ea typeface="標楷體" panose="03000509000000000000" pitchFamily="65" charset="-120"/>
            </a:endParaRPr>
          </a:p>
          <a:p>
            <a:pPr eaLnBrk="1" hangingPunct="1">
              <a:lnSpc>
                <a:spcPct val="80000"/>
              </a:lnSpc>
              <a:buFont typeface="Wingdings 2" panose="05020102010507070707" pitchFamily="18" charset="2"/>
              <a:buNone/>
              <a:defRPr/>
            </a:pPr>
            <a:endParaRPr lang="en-US" altLang="zh-TW" sz="2000" b="1" dirty="0">
              <a:solidFill>
                <a:srgbClr val="000099"/>
              </a:solidFill>
              <a:ea typeface="標楷體" panose="03000509000000000000" pitchFamily="65" charset="-120"/>
            </a:endParaRPr>
          </a:p>
          <a:p>
            <a:pPr eaLnBrk="1" hangingPunct="1">
              <a:lnSpc>
                <a:spcPct val="80000"/>
              </a:lnSpc>
              <a:buFont typeface="Wingdings 2" panose="05020102010507070707" pitchFamily="18" charset="2"/>
              <a:buNone/>
              <a:defRPr/>
            </a:pPr>
            <a:r>
              <a:rPr lang="en-US" altLang="zh-TW" sz="2000" b="1" dirty="0">
                <a:solidFill>
                  <a:srgbClr val="000099"/>
                </a:solidFill>
                <a:ea typeface="標楷體" panose="03000509000000000000" pitchFamily="65" charset="-120"/>
              </a:rPr>
              <a:t>	</a:t>
            </a:r>
          </a:p>
          <a:p>
            <a:pPr eaLnBrk="1" hangingPunct="1">
              <a:lnSpc>
                <a:spcPct val="80000"/>
              </a:lnSpc>
              <a:buFont typeface="Wingdings 2" panose="05020102010507070707" pitchFamily="18" charset="2"/>
              <a:buNone/>
              <a:defRPr/>
            </a:pPr>
            <a:r>
              <a:rPr lang="en-US" altLang="zh-TW" sz="1600" b="1" dirty="0">
                <a:solidFill>
                  <a:srgbClr val="000099"/>
                </a:solidFill>
                <a:ea typeface="標楷體" panose="03000509000000000000" pitchFamily="65" charset="-120"/>
              </a:rPr>
              <a:t>	</a:t>
            </a:r>
            <a:endParaRPr lang="en-US" altLang="zh-TW" sz="1800" dirty="0">
              <a:solidFill>
                <a:srgbClr val="000099"/>
              </a:solidFill>
            </a:endParaRPr>
          </a:p>
          <a:p>
            <a:pPr eaLnBrk="1" hangingPunct="1">
              <a:lnSpc>
                <a:spcPct val="80000"/>
              </a:lnSpc>
              <a:defRPr/>
            </a:pPr>
            <a:endParaRPr lang="en-US" altLang="zh-TW" sz="1800" dirty="0">
              <a:solidFill>
                <a:srgbClr val="000099"/>
              </a:solidFill>
            </a:endParaRPr>
          </a:p>
        </p:txBody>
      </p:sp>
      <p:sp>
        <p:nvSpPr>
          <p:cNvPr id="24580"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994DE5AB-81FF-4DA0-AD70-1EC59DD5184B}" type="slidenum">
              <a:rPr kumimoji="0" lang="en-US" altLang="zh-TW" sz="1400" smtClean="0"/>
              <a:pPr>
                <a:spcBef>
                  <a:spcPct val="0"/>
                </a:spcBef>
                <a:buClrTx/>
                <a:buSzTx/>
                <a:buFontTx/>
                <a:buNone/>
              </a:pPr>
              <a:t>9</a:t>
            </a:fld>
            <a:endParaRPr kumimoji="0" lang="en-US" altLang="zh-TW" sz="1400"/>
          </a:p>
        </p:txBody>
      </p:sp>
    </p:spTree>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8154</TotalTime>
  <Words>929</Words>
  <Application>Microsoft Office PowerPoint</Application>
  <PresentationFormat>如螢幕大小 (4:3)</PresentationFormat>
  <Paragraphs>140</Paragraphs>
  <Slides>17</Slides>
  <Notes>1</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17</vt:i4>
      </vt:variant>
    </vt:vector>
  </HeadingPairs>
  <TitlesOfParts>
    <vt:vector size="27" baseType="lpstr">
      <vt:lpstr>微軟正黑體</vt:lpstr>
      <vt:lpstr>標楷體</vt:lpstr>
      <vt:lpstr>Arial</vt:lpstr>
      <vt:lpstr>Calibri</vt:lpstr>
      <vt:lpstr>Century Gothic</vt:lpstr>
      <vt:lpstr>Wingdings</vt:lpstr>
      <vt:lpstr>Wingdings 2</vt:lpstr>
      <vt:lpstr>Wingdings 3</vt:lpstr>
      <vt:lpstr>切割線</vt:lpstr>
      <vt:lpstr>多媒體項目</vt:lpstr>
      <vt:lpstr>  </vt:lpstr>
      <vt:lpstr>Safe Harbor Notice</vt:lpstr>
      <vt:lpstr>Agenda</vt:lpstr>
      <vt:lpstr>Company Profile</vt:lpstr>
      <vt:lpstr>Group Structure</vt:lpstr>
      <vt:lpstr>PowerPoint 簡報</vt:lpstr>
      <vt:lpstr>Company Profile</vt:lpstr>
      <vt:lpstr>Industry Overview</vt:lpstr>
      <vt:lpstr>Main Products</vt:lpstr>
      <vt:lpstr>Main products (by materials)</vt:lpstr>
      <vt:lpstr>Main Products (by funtionals)</vt:lpstr>
      <vt:lpstr>Product category information</vt:lpstr>
      <vt:lpstr>Financial Results</vt:lpstr>
      <vt:lpstr>Financial Results</vt:lpstr>
      <vt:lpstr>Financial Results</vt:lpstr>
      <vt:lpstr>Financial Results</vt:lpstr>
      <vt:lpstr>THANK YOU FOR YOUR ATTENTION</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2004年12月 T代號報告</dc:title>
  <dc:creator>愛用者</dc:creator>
  <cp:lastModifiedBy>鄭以民 Eric</cp:lastModifiedBy>
  <cp:revision>624</cp:revision>
  <cp:lastPrinted>2022-12-01T11:07:07Z</cp:lastPrinted>
  <dcterms:created xsi:type="dcterms:W3CDTF">2005-02-15T07:51:03Z</dcterms:created>
  <dcterms:modified xsi:type="dcterms:W3CDTF">2025-12-05T14:13:00Z</dcterms:modified>
</cp:coreProperties>
</file>