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9" r:id="rId1"/>
  </p:sldMasterIdLst>
  <p:notesMasterIdLst>
    <p:notesMasterId r:id="rId21"/>
  </p:notesMasterIdLst>
  <p:handoutMasterIdLst>
    <p:handoutMasterId r:id="rId22"/>
  </p:handoutMasterIdLst>
  <p:sldIdLst>
    <p:sldId id="376" r:id="rId2"/>
    <p:sldId id="440" r:id="rId3"/>
    <p:sldId id="378" r:id="rId4"/>
    <p:sldId id="380" r:id="rId5"/>
    <p:sldId id="441" r:id="rId6"/>
    <p:sldId id="442" r:id="rId7"/>
    <p:sldId id="456" r:id="rId8"/>
    <p:sldId id="443" r:id="rId9"/>
    <p:sldId id="444" r:id="rId10"/>
    <p:sldId id="458" r:id="rId11"/>
    <p:sldId id="459" r:id="rId12"/>
    <p:sldId id="461" r:id="rId13"/>
    <p:sldId id="383" r:id="rId14"/>
    <p:sldId id="457" r:id="rId15"/>
    <p:sldId id="447" r:id="rId16"/>
    <p:sldId id="448" r:id="rId17"/>
    <p:sldId id="449" r:id="rId18"/>
    <p:sldId id="450" r:id="rId19"/>
    <p:sldId id="421" r:id="rId20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  <a:srgbClr val="FF0000"/>
    <a:srgbClr val="9FFF9F"/>
    <a:srgbClr val="000099"/>
    <a:srgbClr val="000066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388" autoAdjust="0"/>
    <p:restoredTop sz="94701" autoAdjust="0"/>
  </p:normalViewPr>
  <p:slideViewPr>
    <p:cSldViewPr>
      <p:cViewPr varScale="1">
        <p:scale>
          <a:sx n="79" d="100"/>
          <a:sy n="79" d="100"/>
        </p:scale>
        <p:origin x="200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27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55555555555552E-2"/>
          <c:y val="7.407407407407407E-2"/>
          <c:w val="0.83087073490813645"/>
          <c:h val="0.90241087191466796"/>
        </c:manualLayout>
      </c:layout>
      <c:pie3DChart>
        <c:varyColors val="1"/>
        <c:ser>
          <c:idx val="0"/>
          <c:order val="0"/>
          <c:tx>
            <c:strRef>
              <c:f>銷售比率!$A$4</c:f>
              <c:strCache>
                <c:ptCount val="1"/>
                <c:pt idx="0">
                  <c:v>百分比</c:v>
                </c:pt>
              </c:strCache>
            </c:strRef>
          </c:tx>
          <c:explosion val="6"/>
          <c:dPt>
            <c:idx val="0"/>
            <c:bubble3D val="0"/>
            <c:explosion val="19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867-4055-9072-37EED14FF6E4}"/>
              </c:ext>
            </c:extLst>
          </c:dPt>
          <c:dPt>
            <c:idx val="1"/>
            <c:bubble3D val="0"/>
            <c:explosion val="2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867-4055-9072-37EED14FF6E4}"/>
              </c:ext>
            </c:extLst>
          </c:dPt>
          <c:dLbls>
            <c:dLbl>
              <c:idx val="0"/>
              <c:layout>
                <c:manualLayout>
                  <c:x val="9.5512501054213383E-2"/>
                  <c:y val="-8.23713624581974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7030A0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cs"/>
                    </a:defRPr>
                  </a:pPr>
                  <a:endParaRPr lang="zh-TW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67-4055-9072-37EED14FF6E4}"/>
                </c:ext>
              </c:extLst>
            </c:dLbl>
            <c:dLbl>
              <c:idx val="1"/>
              <c:layout>
                <c:manualLayout>
                  <c:x val="-0.2710723842090334"/>
                  <c:y val="-0.231737679986263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7030A0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cs"/>
                    </a:defRPr>
                  </a:pPr>
                  <a:endParaRPr lang="zh-TW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67-4055-9072-37EED14FF6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defRPr>
                </a:pPr>
                <a:endParaRPr lang="zh-TW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銷售比率!$B$2:$C$2</c:f>
              <c:strCache>
                <c:ptCount val="2"/>
                <c:pt idx="0">
                  <c:v>內銷</c:v>
                </c:pt>
                <c:pt idx="1">
                  <c:v>外銷</c:v>
                </c:pt>
              </c:strCache>
            </c:strRef>
          </c:cat>
          <c:val>
            <c:numRef>
              <c:f>銷售比率!$B$4:$C$4</c:f>
              <c:numCache>
                <c:formatCode>0.0%</c:formatCode>
                <c:ptCount val="2"/>
                <c:pt idx="0">
                  <c:v>1.199015959560245E-2</c:v>
                </c:pt>
                <c:pt idx="1">
                  <c:v>0.98800984040439754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67-4055-9072-37EED14FF6E4}"/>
            </c:ext>
          </c:extLst>
        </c:ser>
        <c:ser>
          <c:idx val="1"/>
          <c:order val="1"/>
          <c:tx>
            <c:strRef>
              <c:f>銷售比率!$A$4</c:f>
              <c:strCache>
                <c:ptCount val="1"/>
                <c:pt idx="0">
                  <c:v>百分比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7867-4055-9072-37EED14FF6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7867-4055-9072-37EED14FF6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銷售比率!$B$2:$C$2</c:f>
              <c:strCache>
                <c:ptCount val="2"/>
                <c:pt idx="0">
                  <c:v>內銷</c:v>
                </c:pt>
                <c:pt idx="1">
                  <c:v>外銷</c:v>
                </c:pt>
              </c:strCache>
            </c:strRef>
          </c:cat>
          <c:val>
            <c:numRef>
              <c:f>銷售比率!$B$4:$C$4</c:f>
              <c:numCache>
                <c:formatCode>0.0%</c:formatCode>
                <c:ptCount val="2"/>
                <c:pt idx="0">
                  <c:v>1.199015959560245E-2</c:v>
                </c:pt>
                <c:pt idx="1">
                  <c:v>0.98800984040439754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867-4055-9072-37EED14FF6E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24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2598944933863467E-2"/>
          <c:y val="0.12310570269625387"/>
          <c:w val="0.80239286920818065"/>
          <c:h val="0.74166738248628017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9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3C5-4099-A011-33650F4404A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3C5-4099-A011-33650F4404A8}"/>
              </c:ext>
            </c:extLst>
          </c:dPt>
          <c:dLbls>
            <c:dLbl>
              <c:idx val="0"/>
              <c:layout>
                <c:manualLayout>
                  <c:x val="8.1600660066006594E-2"/>
                  <c:y val="-0.1663903041531573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C5-4099-A011-33650F4404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defRPr>
                </a:pPr>
                <a:endParaRPr lang="zh-TW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銷售比率!$J$2:$K$2</c:f>
              <c:strCache>
                <c:ptCount val="2"/>
                <c:pt idx="0">
                  <c:v>短纖</c:v>
                </c:pt>
                <c:pt idx="1">
                  <c:v>長纖</c:v>
                </c:pt>
              </c:strCache>
            </c:strRef>
          </c:cat>
          <c:val>
            <c:numRef>
              <c:f>銷售比率!$J$4:$K$4</c:f>
              <c:numCache>
                <c:formatCode>0.0%</c:formatCode>
                <c:ptCount val="2"/>
                <c:pt idx="0">
                  <c:v>0.11491393546640985</c:v>
                </c:pt>
                <c:pt idx="1">
                  <c:v>0.88508606453359018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C5-4099-A011-33650F4404A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9C7-412D-8E83-23E3CC49674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9C7-412D-8E83-23E3CC49674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9C7-412D-8E83-23E3CC49674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9C7-412D-8E83-23E3CC49674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9C7-412D-8E83-23E3CC49674A}"/>
              </c:ext>
            </c:extLst>
          </c:dPt>
          <c:dPt>
            <c:idx val="5"/>
            <c:bubble3D val="0"/>
            <c:explosion val="19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9C7-412D-8E83-23E3CC49674A}"/>
              </c:ext>
            </c:extLst>
          </c:dPt>
          <c:dLbls>
            <c:dLbl>
              <c:idx val="0"/>
              <c:layout>
                <c:manualLayout>
                  <c:x val="-0.23392878438245074"/>
                  <c:y val="3.198771192507316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C7-412D-8E83-23E3CC49674A}"/>
                </c:ext>
              </c:extLst>
            </c:dLbl>
            <c:dLbl>
              <c:idx val="1"/>
              <c:layout>
                <c:manualLayout>
                  <c:x val="-0.14967185083905463"/>
                  <c:y val="-1.957547720140937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C7-412D-8E83-23E3CC49674A}"/>
                </c:ext>
              </c:extLst>
            </c:dLbl>
            <c:dLbl>
              <c:idx val="2"/>
              <c:layout>
                <c:manualLayout>
                  <c:x val="-1.9255974076373576E-2"/>
                  <c:y val="-5.55898843470217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C7-412D-8E83-23E3CC49674A}"/>
                </c:ext>
              </c:extLst>
            </c:dLbl>
            <c:dLbl>
              <c:idx val="3"/>
              <c:layout>
                <c:manualLayout>
                  <c:x val="7.9173760192728343E-2"/>
                  <c:y val="-1.332514051518537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C7-412D-8E83-23E3CC49674A}"/>
                </c:ext>
              </c:extLst>
            </c:dLbl>
            <c:dLbl>
              <c:idx val="4"/>
              <c:layout>
                <c:manualLayout>
                  <c:x val="8.939444332752873E-2"/>
                  <c:y val="8.54691843162266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9C7-412D-8E83-23E3CC49674A}"/>
                </c:ext>
              </c:extLst>
            </c:dLbl>
            <c:dLbl>
              <c:idx val="5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9C7-412D-8E83-23E3CC4967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ERP管理中心53報表!$K$4:$P$4</c:f>
              <c:strCache>
                <c:ptCount val="6"/>
                <c:pt idx="0">
                  <c:v>天然素纖維</c:v>
                </c:pt>
                <c:pt idx="1">
                  <c:v>再生纖維系列</c:v>
                </c:pt>
                <c:pt idx="2">
                  <c:v>混紡類</c:v>
                </c:pt>
                <c:pt idx="3">
                  <c:v>Nylon系列</c:v>
                </c:pt>
                <c:pt idx="4">
                  <c:v>交織布</c:v>
                </c:pt>
                <c:pt idx="5">
                  <c:v>聚脂纖維</c:v>
                </c:pt>
              </c:strCache>
            </c:strRef>
          </c:cat>
          <c:val>
            <c:numRef>
              <c:f>ERP管理中心53報表!$K$6:$P$6</c:f>
              <c:numCache>
                <c:formatCode>0.0%</c:formatCode>
                <c:ptCount val="6"/>
                <c:pt idx="0">
                  <c:v>3.7359242298831134E-2</c:v>
                </c:pt>
                <c:pt idx="1">
                  <c:v>2.7627827604702317E-2</c:v>
                </c:pt>
                <c:pt idx="2">
                  <c:v>4.7609100378446276E-2</c:v>
                </c:pt>
                <c:pt idx="3">
                  <c:v>4.5922628785812466E-3</c:v>
                </c:pt>
                <c:pt idx="4">
                  <c:v>2.5117208677928968E-2</c:v>
                </c:pt>
                <c:pt idx="5">
                  <c:v>0.85769435816151007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9C7-412D-8E83-23E3CC49674A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19C7-412D-8E83-23E3CC49674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19C7-412D-8E83-23E3CC49674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19C7-412D-8E83-23E3CC49674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19C7-412D-8E83-23E3CC49674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19C7-412D-8E83-23E3CC49674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19C7-412D-8E83-23E3CC4967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ERP管理中心53報表!$K$4:$P$4</c:f>
              <c:strCache>
                <c:ptCount val="6"/>
                <c:pt idx="0">
                  <c:v>天然素纖維</c:v>
                </c:pt>
                <c:pt idx="1">
                  <c:v>再生纖維系列</c:v>
                </c:pt>
                <c:pt idx="2">
                  <c:v>混紡類</c:v>
                </c:pt>
                <c:pt idx="3">
                  <c:v>Nylon系列</c:v>
                </c:pt>
                <c:pt idx="4">
                  <c:v>交織布</c:v>
                </c:pt>
                <c:pt idx="5">
                  <c:v>聚脂纖維</c:v>
                </c:pt>
              </c:strCache>
            </c:strRef>
          </c:cat>
          <c:val>
            <c:numRef>
              <c:f>ERP管理中心53報表!$K$6:$P$6</c:f>
              <c:numCache>
                <c:formatCode>0.0%</c:formatCode>
                <c:ptCount val="6"/>
                <c:pt idx="0">
                  <c:v>3.7359242298831134E-2</c:v>
                </c:pt>
                <c:pt idx="1">
                  <c:v>2.7627827604702317E-2</c:v>
                </c:pt>
                <c:pt idx="2">
                  <c:v>4.7609100378446276E-2</c:v>
                </c:pt>
                <c:pt idx="3">
                  <c:v>4.5922628785812466E-3</c:v>
                </c:pt>
                <c:pt idx="4">
                  <c:v>2.5117208677928968E-2</c:v>
                </c:pt>
                <c:pt idx="5">
                  <c:v>0.85769435816151007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9C7-412D-8E83-23E3CC4967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1B021B-1E32-4D6E-9DE8-05DEDF58D014}" type="doc">
      <dgm:prSet loTypeId="urn:microsoft.com/office/officeart/2005/8/layout/default#4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A04228AA-0C56-4924-8CEA-4E28FB24DDF0}">
      <dgm:prSet/>
      <dgm:spPr/>
      <dgm:t>
        <a:bodyPr/>
        <a:lstStyle/>
        <a:p>
          <a:r>
            <a:rPr lang="zh-TW" altLang="en-US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長纖 </a:t>
          </a:r>
          <a:r>
            <a:rPr lang="en-US" altLang="zh-TW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(Fillament)</a:t>
          </a:r>
          <a:endParaRPr lang="en-US" altLang="zh-TW" b="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6C481DC2-E668-4DDD-A8EB-89F6308F6253}" type="parTrans" cxnId="{05AFE685-44E5-4CE6-A616-46D5171AA1E6}">
      <dgm:prSet/>
      <dgm:spPr/>
      <dgm:t>
        <a:bodyPr/>
        <a:lstStyle/>
        <a:p>
          <a:endParaRPr lang="zh-TW" altLang="en-US"/>
        </a:p>
      </dgm:t>
    </dgm:pt>
    <dgm:pt modelId="{31F12457-AAFD-46EF-BAE9-97E405B01875}" type="sibTrans" cxnId="{05AFE685-44E5-4CE6-A616-46D5171AA1E6}">
      <dgm:prSet/>
      <dgm:spPr/>
      <dgm:t>
        <a:bodyPr/>
        <a:lstStyle/>
        <a:p>
          <a:endParaRPr lang="zh-TW" altLang="en-US"/>
        </a:p>
      </dgm:t>
    </dgm:pt>
    <dgm:pt modelId="{B1A3D537-81CC-4C8F-AFF8-F3D5D419B5A0}">
      <dgm:prSet/>
      <dgm:spPr/>
      <dgm:t>
        <a:bodyPr/>
        <a:lstStyle/>
        <a:p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Polyester 100%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Nylon 100%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T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PBT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PTT … </a:t>
          </a:r>
        </a:p>
      </dgm:t>
    </dgm:pt>
    <dgm:pt modelId="{22517FD0-52BC-4BCC-A97E-8E34364ABA71}" type="parTrans" cxnId="{3091AFED-B5DD-4F68-8652-65323C774348}">
      <dgm:prSet/>
      <dgm:spPr/>
      <dgm:t>
        <a:bodyPr/>
        <a:lstStyle/>
        <a:p>
          <a:endParaRPr lang="zh-TW" altLang="en-US"/>
        </a:p>
      </dgm:t>
    </dgm:pt>
    <dgm:pt modelId="{9CD52273-945A-47D2-AA45-D5E07D867276}" type="sibTrans" cxnId="{3091AFED-B5DD-4F68-8652-65323C774348}">
      <dgm:prSet/>
      <dgm:spPr/>
      <dgm:t>
        <a:bodyPr/>
        <a:lstStyle/>
        <a:p>
          <a:endParaRPr lang="zh-TW" altLang="en-US"/>
        </a:p>
      </dgm:t>
    </dgm:pt>
    <dgm:pt modelId="{31405758-1FC5-4BE5-91EF-C8D4E0D92CF5}">
      <dgm:prSet/>
      <dgm:spPr/>
      <dgm:t>
        <a:bodyPr/>
        <a:lstStyle/>
        <a:p>
          <a:r>
            <a:rPr lang="zh-TW" altLang="en-US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長短纖交織 </a:t>
          </a:r>
          <a:r>
            <a:rPr lang="en-US" altLang="zh-TW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(Cross Weaved)</a:t>
          </a:r>
          <a:endParaRPr lang="en-US" altLang="zh-TW" b="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2EB6BB70-9AB8-457C-A5FC-B48884413D28}" type="parTrans" cxnId="{CFA996EF-3EF8-4097-94F9-902B29B70E7B}">
      <dgm:prSet/>
      <dgm:spPr/>
      <dgm:t>
        <a:bodyPr/>
        <a:lstStyle/>
        <a:p>
          <a:endParaRPr lang="zh-TW" altLang="en-US"/>
        </a:p>
      </dgm:t>
    </dgm:pt>
    <dgm:pt modelId="{C882D01E-0DF7-4ADC-BE06-964444561E99}" type="sibTrans" cxnId="{CFA996EF-3EF8-4097-94F9-902B29B70E7B}">
      <dgm:prSet/>
      <dgm:spPr/>
      <dgm:t>
        <a:bodyPr/>
        <a:lstStyle/>
        <a:p>
          <a:endParaRPr lang="zh-TW" altLang="en-US"/>
        </a:p>
      </dgm:t>
    </dgm:pt>
    <dgm:pt modelId="{25AD8AC1-24FF-432A-BF10-896BD928DF4B}">
      <dgm:prSet/>
      <dgm:spPr/>
      <dgm:t>
        <a:bodyPr/>
        <a:lstStyle/>
        <a:p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T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T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R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T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R</a:t>
          </a:r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L </a:t>
          </a:r>
        </a:p>
      </dgm:t>
    </dgm:pt>
    <dgm:pt modelId="{1C661099-456B-4F96-B32D-28601BBDF165}" type="parTrans" cxnId="{22051A94-0551-4690-9546-E3F5218517A9}">
      <dgm:prSet/>
      <dgm:spPr/>
      <dgm:t>
        <a:bodyPr/>
        <a:lstStyle/>
        <a:p>
          <a:endParaRPr lang="zh-TW" altLang="en-US"/>
        </a:p>
      </dgm:t>
    </dgm:pt>
    <dgm:pt modelId="{4C514505-1D05-4DDC-BBD7-29472AAE4D45}" type="sibTrans" cxnId="{22051A94-0551-4690-9546-E3F5218517A9}">
      <dgm:prSet/>
      <dgm:spPr/>
      <dgm:t>
        <a:bodyPr/>
        <a:lstStyle/>
        <a:p>
          <a:endParaRPr lang="zh-TW" altLang="en-US"/>
        </a:p>
      </dgm:t>
    </dgm:pt>
    <dgm:pt modelId="{DD7AED31-25F5-4247-8C94-EF3F8690E489}">
      <dgm:prSet/>
      <dgm:spPr/>
      <dgm:t>
        <a:bodyPr anchor="ctr"/>
        <a:lstStyle/>
        <a:p>
          <a:pPr algn="ctr"/>
          <a:r>
            <a:rPr lang="zh-TW" altLang="en-US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多材質</a:t>
          </a:r>
          <a:endParaRPr lang="en-US" altLang="zh-TW" b="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E2586695-0E3C-4BEB-8977-9A06E3C3ACEB}" type="parTrans" cxnId="{3A697003-78ED-4AB6-9C78-043916C9789A}">
      <dgm:prSet/>
      <dgm:spPr/>
      <dgm:t>
        <a:bodyPr/>
        <a:lstStyle/>
        <a:p>
          <a:endParaRPr lang="zh-TW" altLang="en-US"/>
        </a:p>
      </dgm:t>
    </dgm:pt>
    <dgm:pt modelId="{BE79CBCB-31CC-412E-9242-F43934C86DBA}" type="sibTrans" cxnId="{3A697003-78ED-4AB6-9C78-043916C9789A}">
      <dgm:prSet/>
      <dgm:spPr/>
      <dgm:t>
        <a:bodyPr/>
        <a:lstStyle/>
        <a:p>
          <a:endParaRPr lang="zh-TW" altLang="en-US"/>
        </a:p>
      </dgm:t>
    </dgm:pt>
    <dgm:pt modelId="{AEA9A496-24E2-4863-9720-2495A8DB4E99}">
      <dgm:prSet/>
      <dgm:spPr/>
      <dgm:t>
        <a:bodyPr anchor="ctr"/>
        <a:lstStyle/>
        <a:p>
          <a:pPr algn="ctr"/>
          <a:r>
            <a:rPr lang="en-US" altLang="zh-TW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N*T*CD</a:t>
          </a:r>
          <a:endParaRPr lang="en-US" altLang="zh-TW" b="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B3F91ABF-B974-482C-8BB9-94275B515EEB}" type="parTrans" cxnId="{9D03E7B0-4B28-490B-ACD8-313B87721DC8}">
      <dgm:prSet/>
      <dgm:spPr/>
      <dgm:t>
        <a:bodyPr/>
        <a:lstStyle/>
        <a:p>
          <a:endParaRPr lang="zh-TW" altLang="en-US"/>
        </a:p>
      </dgm:t>
    </dgm:pt>
    <dgm:pt modelId="{3EAE129C-6841-460E-8AB1-F4E73BA872DE}" type="sibTrans" cxnId="{9D03E7B0-4B28-490B-ACD8-313B87721DC8}">
      <dgm:prSet/>
      <dgm:spPr/>
      <dgm:t>
        <a:bodyPr/>
        <a:lstStyle/>
        <a:p>
          <a:endParaRPr lang="zh-TW" altLang="en-US"/>
        </a:p>
      </dgm:t>
    </dgm:pt>
    <dgm:pt modelId="{481F355D-BC8E-4554-871A-17204D40D7B0}">
      <dgm:prSet/>
      <dgm:spPr/>
      <dgm:t>
        <a:bodyPr/>
        <a:lstStyle/>
        <a:p>
          <a:r>
            <a:rPr lang="zh-TW" altLang="en-US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各種複合開纖紗 </a:t>
          </a:r>
          <a:r>
            <a:rPr lang="en-US" altLang="zh-TW" b="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(Conjugate yarn)</a:t>
          </a:r>
        </a:p>
      </dgm:t>
    </dgm:pt>
    <dgm:pt modelId="{9CFCD511-F1EB-48AB-B473-7AE6823124BA}" type="parTrans" cxnId="{31F0FFB1-C1AD-40C2-9334-4A0C6C7B5685}">
      <dgm:prSet/>
      <dgm:spPr/>
      <dgm:t>
        <a:bodyPr/>
        <a:lstStyle/>
        <a:p>
          <a:endParaRPr lang="zh-TW" altLang="en-US"/>
        </a:p>
      </dgm:t>
    </dgm:pt>
    <dgm:pt modelId="{582E2C06-D4B6-4736-9CC1-2A2955D1D33F}" type="sibTrans" cxnId="{31F0FFB1-C1AD-40C2-9334-4A0C6C7B5685}">
      <dgm:prSet/>
      <dgm:spPr/>
      <dgm:t>
        <a:bodyPr/>
        <a:lstStyle/>
        <a:p>
          <a:endParaRPr lang="zh-TW" altLang="en-US"/>
        </a:p>
      </dgm:t>
    </dgm:pt>
    <dgm:pt modelId="{7C90D9F1-A803-470D-B927-D26087890C18}">
      <dgm:prSet/>
      <dgm:spPr/>
      <dgm:t>
        <a:bodyPr/>
        <a:lstStyle/>
        <a:p>
          <a:r>
            <a:rPr lang="zh-TW" altLang="en-US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超細纖維 </a:t>
          </a:r>
          <a:r>
            <a:rPr lang="en-US" altLang="zh-TW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(Micro Fiber)</a:t>
          </a:r>
          <a:endParaRPr lang="en-US" altLang="zh-TW" b="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86EFAC4E-C35D-4B3B-9B42-95DC8CF2B997}" type="parTrans" cxnId="{E34420DB-C4D7-490D-B77B-20B2B4684712}">
      <dgm:prSet/>
      <dgm:spPr/>
      <dgm:t>
        <a:bodyPr/>
        <a:lstStyle/>
        <a:p>
          <a:endParaRPr lang="zh-TW" altLang="en-US"/>
        </a:p>
      </dgm:t>
    </dgm:pt>
    <dgm:pt modelId="{687C64F7-D02A-418F-8349-5207AF875DA5}" type="sibTrans" cxnId="{E34420DB-C4D7-490D-B77B-20B2B4684712}">
      <dgm:prSet/>
      <dgm:spPr/>
      <dgm:t>
        <a:bodyPr/>
        <a:lstStyle/>
        <a:p>
          <a:endParaRPr lang="zh-TW" altLang="en-US"/>
        </a:p>
      </dgm:t>
    </dgm:pt>
    <dgm:pt modelId="{E9AE7CDB-2585-4AA6-9EA6-7EAECE6EDAA7}">
      <dgm:prSet/>
      <dgm:spPr/>
      <dgm:t>
        <a:bodyPr/>
        <a:lstStyle/>
        <a:p>
          <a:r>
            <a:rPr lang="zh-TW" altLang="en-US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單、雙彈布種</a:t>
          </a:r>
          <a:r>
            <a:rPr lang="en-US" altLang="zh-TW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(One-Way, Two-Way Stretch)</a:t>
          </a:r>
          <a:endParaRPr lang="en-US" altLang="zh-TW" b="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26FD084-949D-4E75-B741-8170258FB492}" type="parTrans" cxnId="{87670845-6DDA-4020-958B-22DDBC38483D}">
      <dgm:prSet/>
      <dgm:spPr/>
      <dgm:t>
        <a:bodyPr/>
        <a:lstStyle/>
        <a:p>
          <a:endParaRPr lang="zh-TW" altLang="en-US"/>
        </a:p>
      </dgm:t>
    </dgm:pt>
    <dgm:pt modelId="{4403ED29-29FA-4D58-9764-981DCF2D82C6}" type="sibTrans" cxnId="{87670845-6DDA-4020-958B-22DDBC38483D}">
      <dgm:prSet/>
      <dgm:spPr/>
      <dgm:t>
        <a:bodyPr/>
        <a:lstStyle/>
        <a:p>
          <a:endParaRPr lang="zh-TW" altLang="en-US"/>
        </a:p>
      </dgm:t>
    </dgm:pt>
    <dgm:pt modelId="{F3FFFD41-CC7F-4762-9028-D49C7A240487}">
      <dgm:prSet/>
      <dgm:spPr/>
      <dgm:t>
        <a:bodyPr/>
        <a:lstStyle/>
        <a:p>
          <a:r>
            <a:rPr lang="zh-TW" altLang="en-US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環保材質</a:t>
          </a:r>
          <a:r>
            <a:rPr lang="en-US" altLang="en-US" b="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Environmentally friendly materials</a:t>
          </a:r>
          <a:endParaRPr lang="en-US" altLang="zh-TW" b="0" cap="none" spc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  <a:p>
          <a:endParaRPr lang="zh-TW" altLang="en-US" b="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5FF2F76-5492-4728-A4C8-7C8CD070439D}" type="parTrans" cxnId="{BA8305B9-B612-446F-99DD-9A9476C7C99E}">
      <dgm:prSet/>
      <dgm:spPr/>
      <dgm:t>
        <a:bodyPr/>
        <a:lstStyle/>
        <a:p>
          <a:endParaRPr lang="zh-TW" altLang="en-US"/>
        </a:p>
      </dgm:t>
    </dgm:pt>
    <dgm:pt modelId="{07254A48-8464-4C4E-9562-B120226BCFC2}" type="sibTrans" cxnId="{BA8305B9-B612-446F-99DD-9A9476C7C99E}">
      <dgm:prSet/>
      <dgm:spPr/>
      <dgm:t>
        <a:bodyPr/>
        <a:lstStyle/>
        <a:p>
          <a:endParaRPr lang="zh-TW" altLang="en-US"/>
        </a:p>
      </dgm:t>
    </dgm:pt>
    <dgm:pt modelId="{4E5E704B-C7CD-4312-BDD9-8854C2A822BA}" type="pres">
      <dgm:prSet presAssocID="{F81B021B-1E32-4D6E-9DE8-05DEDF58D014}" presName="diagram" presStyleCnt="0">
        <dgm:presLayoutVars>
          <dgm:dir/>
          <dgm:resizeHandles val="exact"/>
        </dgm:presLayoutVars>
      </dgm:prSet>
      <dgm:spPr/>
    </dgm:pt>
    <dgm:pt modelId="{59318E20-0A9B-437B-91A0-D980E59B869F}" type="pres">
      <dgm:prSet presAssocID="{A04228AA-0C56-4924-8CEA-4E28FB24DDF0}" presName="node" presStyleLbl="node1" presStyleIdx="0" presStyleCnt="7" custLinFactNeighborY="3306">
        <dgm:presLayoutVars>
          <dgm:bulletEnabled val="1"/>
        </dgm:presLayoutVars>
      </dgm:prSet>
      <dgm:spPr/>
    </dgm:pt>
    <dgm:pt modelId="{B71F2A88-447F-4CC3-8A98-A1E60D83135C}" type="pres">
      <dgm:prSet presAssocID="{31F12457-AAFD-46EF-BAE9-97E405B01875}" presName="sibTrans" presStyleCnt="0"/>
      <dgm:spPr/>
    </dgm:pt>
    <dgm:pt modelId="{3D1B51C5-0192-4532-9089-349813BAF628}" type="pres">
      <dgm:prSet presAssocID="{31405758-1FC5-4BE5-91EF-C8D4E0D92CF5}" presName="node" presStyleLbl="node1" presStyleIdx="1" presStyleCnt="7">
        <dgm:presLayoutVars>
          <dgm:bulletEnabled val="1"/>
        </dgm:presLayoutVars>
      </dgm:prSet>
      <dgm:spPr/>
    </dgm:pt>
    <dgm:pt modelId="{3E5C5BBF-8AE9-40B9-A431-DB9EC1C422C7}" type="pres">
      <dgm:prSet presAssocID="{C882D01E-0DF7-4ADC-BE06-964444561E99}" presName="sibTrans" presStyleCnt="0"/>
      <dgm:spPr/>
    </dgm:pt>
    <dgm:pt modelId="{862BC877-F976-47AE-9605-85A48F5A868B}" type="pres">
      <dgm:prSet presAssocID="{DD7AED31-25F5-4247-8C94-EF3F8690E489}" presName="node" presStyleLbl="node1" presStyleIdx="2" presStyleCnt="7" custLinFactNeighborX="-2660" custLinFactNeighborY="803">
        <dgm:presLayoutVars>
          <dgm:bulletEnabled val="1"/>
        </dgm:presLayoutVars>
      </dgm:prSet>
      <dgm:spPr/>
    </dgm:pt>
    <dgm:pt modelId="{CDA5C32F-5A2B-469C-A39C-2C9FFA353E24}" type="pres">
      <dgm:prSet presAssocID="{BE79CBCB-31CC-412E-9242-F43934C86DBA}" presName="sibTrans" presStyleCnt="0"/>
      <dgm:spPr/>
    </dgm:pt>
    <dgm:pt modelId="{A7A9BB28-1EED-45D3-B860-0C06E93E6A0E}" type="pres">
      <dgm:prSet presAssocID="{481F355D-BC8E-4554-871A-17204D40D7B0}" presName="node" presStyleLbl="node1" presStyleIdx="3" presStyleCnt="7">
        <dgm:presLayoutVars>
          <dgm:bulletEnabled val="1"/>
        </dgm:presLayoutVars>
      </dgm:prSet>
      <dgm:spPr/>
    </dgm:pt>
    <dgm:pt modelId="{52487197-D480-452E-96B4-5CE7CA3ABF11}" type="pres">
      <dgm:prSet presAssocID="{582E2C06-D4B6-4736-9CC1-2A2955D1D33F}" presName="sibTrans" presStyleCnt="0"/>
      <dgm:spPr/>
    </dgm:pt>
    <dgm:pt modelId="{81B8EB12-D04F-480E-BF71-C82E7A7B3197}" type="pres">
      <dgm:prSet presAssocID="{7C90D9F1-A803-470D-B927-D26087890C18}" presName="node" presStyleLbl="node1" presStyleIdx="4" presStyleCnt="7">
        <dgm:presLayoutVars>
          <dgm:bulletEnabled val="1"/>
        </dgm:presLayoutVars>
      </dgm:prSet>
      <dgm:spPr/>
    </dgm:pt>
    <dgm:pt modelId="{85BC1132-486C-4411-A3E3-942874B42378}" type="pres">
      <dgm:prSet presAssocID="{687C64F7-D02A-418F-8349-5207AF875DA5}" presName="sibTrans" presStyleCnt="0"/>
      <dgm:spPr/>
    </dgm:pt>
    <dgm:pt modelId="{82AAC2DF-6520-4106-B0E1-97587D83CDE9}" type="pres">
      <dgm:prSet presAssocID="{E9AE7CDB-2585-4AA6-9EA6-7EAECE6EDAA7}" presName="node" presStyleLbl="node1" presStyleIdx="5" presStyleCnt="7">
        <dgm:presLayoutVars>
          <dgm:bulletEnabled val="1"/>
        </dgm:presLayoutVars>
      </dgm:prSet>
      <dgm:spPr/>
    </dgm:pt>
    <dgm:pt modelId="{5C92050B-1280-4C86-A605-8A6C125B52FC}" type="pres">
      <dgm:prSet presAssocID="{4403ED29-29FA-4D58-9764-981DCF2D82C6}" presName="sibTrans" presStyleCnt="0"/>
      <dgm:spPr/>
    </dgm:pt>
    <dgm:pt modelId="{FADB8ECB-FA36-4B5C-A833-742C92F9DACD}" type="pres">
      <dgm:prSet presAssocID="{F3FFFD41-CC7F-4762-9028-D49C7A240487}" presName="node" presStyleLbl="node1" presStyleIdx="6" presStyleCnt="7">
        <dgm:presLayoutVars>
          <dgm:bulletEnabled val="1"/>
        </dgm:presLayoutVars>
      </dgm:prSet>
      <dgm:spPr/>
    </dgm:pt>
  </dgm:ptLst>
  <dgm:cxnLst>
    <dgm:cxn modelId="{3A697003-78ED-4AB6-9C78-043916C9789A}" srcId="{F81B021B-1E32-4D6E-9DE8-05DEDF58D014}" destId="{DD7AED31-25F5-4247-8C94-EF3F8690E489}" srcOrd="2" destOrd="0" parTransId="{E2586695-0E3C-4BEB-8977-9A06E3C3ACEB}" sibTransId="{BE79CBCB-31CC-412E-9242-F43934C86DBA}"/>
    <dgm:cxn modelId="{E236AC05-31CB-4D4D-8995-246E4BA0372F}" type="presOf" srcId="{E9AE7CDB-2585-4AA6-9EA6-7EAECE6EDAA7}" destId="{82AAC2DF-6520-4106-B0E1-97587D83CDE9}" srcOrd="0" destOrd="0" presId="urn:microsoft.com/office/officeart/2005/8/layout/default#4"/>
    <dgm:cxn modelId="{A2EAF107-37D6-4098-AF66-AC9ED539DC63}" type="presOf" srcId="{AEA9A496-24E2-4863-9720-2495A8DB4E99}" destId="{862BC877-F976-47AE-9605-85A48F5A868B}" srcOrd="0" destOrd="1" presId="urn:microsoft.com/office/officeart/2005/8/layout/default#4"/>
    <dgm:cxn modelId="{87670845-6DDA-4020-958B-22DDBC38483D}" srcId="{F81B021B-1E32-4D6E-9DE8-05DEDF58D014}" destId="{E9AE7CDB-2585-4AA6-9EA6-7EAECE6EDAA7}" srcOrd="5" destOrd="0" parTransId="{526FD084-949D-4E75-B741-8170258FB492}" sibTransId="{4403ED29-29FA-4D58-9764-981DCF2D82C6}"/>
    <dgm:cxn modelId="{05AFE685-44E5-4CE6-A616-46D5171AA1E6}" srcId="{F81B021B-1E32-4D6E-9DE8-05DEDF58D014}" destId="{A04228AA-0C56-4924-8CEA-4E28FB24DDF0}" srcOrd="0" destOrd="0" parTransId="{6C481DC2-E668-4DDD-A8EB-89F6308F6253}" sibTransId="{31F12457-AAFD-46EF-BAE9-97E405B01875}"/>
    <dgm:cxn modelId="{AD870887-CFC1-46FE-9C4B-4A1B676EEED4}" type="presOf" srcId="{25AD8AC1-24FF-432A-BF10-896BD928DF4B}" destId="{3D1B51C5-0192-4532-9089-349813BAF628}" srcOrd="0" destOrd="1" presId="urn:microsoft.com/office/officeart/2005/8/layout/default#4"/>
    <dgm:cxn modelId="{D8095889-EB45-4C92-847F-F669C09B862B}" type="presOf" srcId="{7C90D9F1-A803-470D-B927-D26087890C18}" destId="{81B8EB12-D04F-480E-BF71-C82E7A7B3197}" srcOrd="0" destOrd="0" presId="urn:microsoft.com/office/officeart/2005/8/layout/default#4"/>
    <dgm:cxn modelId="{B7AA038E-8E5C-4484-B78D-DD8694717C7D}" type="presOf" srcId="{481F355D-BC8E-4554-871A-17204D40D7B0}" destId="{A7A9BB28-1EED-45D3-B860-0C06E93E6A0E}" srcOrd="0" destOrd="0" presId="urn:microsoft.com/office/officeart/2005/8/layout/default#4"/>
    <dgm:cxn modelId="{22051A94-0551-4690-9546-E3F5218517A9}" srcId="{31405758-1FC5-4BE5-91EF-C8D4E0D92CF5}" destId="{25AD8AC1-24FF-432A-BF10-896BD928DF4B}" srcOrd="0" destOrd="0" parTransId="{1C661099-456B-4F96-B32D-28601BBDF165}" sibTransId="{4C514505-1D05-4DDC-BBD7-29472AAE4D45}"/>
    <dgm:cxn modelId="{20093BAE-454D-40EA-A9F9-231D36425112}" type="presOf" srcId="{DD7AED31-25F5-4247-8C94-EF3F8690E489}" destId="{862BC877-F976-47AE-9605-85A48F5A868B}" srcOrd="0" destOrd="0" presId="urn:microsoft.com/office/officeart/2005/8/layout/default#4"/>
    <dgm:cxn modelId="{9D03E7B0-4B28-490B-ACD8-313B87721DC8}" srcId="{DD7AED31-25F5-4247-8C94-EF3F8690E489}" destId="{AEA9A496-24E2-4863-9720-2495A8DB4E99}" srcOrd="0" destOrd="0" parTransId="{B3F91ABF-B974-482C-8BB9-94275B515EEB}" sibTransId="{3EAE129C-6841-460E-8AB1-F4E73BA872DE}"/>
    <dgm:cxn modelId="{31F0FFB1-C1AD-40C2-9334-4A0C6C7B5685}" srcId="{F81B021B-1E32-4D6E-9DE8-05DEDF58D014}" destId="{481F355D-BC8E-4554-871A-17204D40D7B0}" srcOrd="3" destOrd="0" parTransId="{9CFCD511-F1EB-48AB-B473-7AE6823124BA}" sibTransId="{582E2C06-D4B6-4736-9CC1-2A2955D1D33F}"/>
    <dgm:cxn modelId="{BA8305B9-B612-446F-99DD-9A9476C7C99E}" srcId="{F81B021B-1E32-4D6E-9DE8-05DEDF58D014}" destId="{F3FFFD41-CC7F-4762-9028-D49C7A240487}" srcOrd="6" destOrd="0" parTransId="{F5FF2F76-5492-4728-A4C8-7C8CD070439D}" sibTransId="{07254A48-8464-4C4E-9562-B120226BCFC2}"/>
    <dgm:cxn modelId="{511D84C3-EF6A-4FD9-A170-9C73033C0E79}" type="presOf" srcId="{31405758-1FC5-4BE5-91EF-C8D4E0D92CF5}" destId="{3D1B51C5-0192-4532-9089-349813BAF628}" srcOrd="0" destOrd="0" presId="urn:microsoft.com/office/officeart/2005/8/layout/default#4"/>
    <dgm:cxn modelId="{51B8E0C5-87D2-4A00-9C4A-8D998B2CF7AE}" type="presOf" srcId="{A04228AA-0C56-4924-8CEA-4E28FB24DDF0}" destId="{59318E20-0A9B-437B-91A0-D980E59B869F}" srcOrd="0" destOrd="0" presId="urn:microsoft.com/office/officeart/2005/8/layout/default#4"/>
    <dgm:cxn modelId="{9CD662C7-E131-4C5F-9EED-C3308F648B58}" type="presOf" srcId="{F3FFFD41-CC7F-4762-9028-D49C7A240487}" destId="{FADB8ECB-FA36-4B5C-A833-742C92F9DACD}" srcOrd="0" destOrd="0" presId="urn:microsoft.com/office/officeart/2005/8/layout/default#4"/>
    <dgm:cxn modelId="{C6D397DA-B0BE-4AF8-974C-81E8C40B0058}" type="presOf" srcId="{B1A3D537-81CC-4C8F-AFF8-F3D5D419B5A0}" destId="{59318E20-0A9B-437B-91A0-D980E59B869F}" srcOrd="0" destOrd="1" presId="urn:microsoft.com/office/officeart/2005/8/layout/default#4"/>
    <dgm:cxn modelId="{E34420DB-C4D7-490D-B77B-20B2B4684712}" srcId="{F81B021B-1E32-4D6E-9DE8-05DEDF58D014}" destId="{7C90D9F1-A803-470D-B927-D26087890C18}" srcOrd="4" destOrd="0" parTransId="{86EFAC4E-C35D-4B3B-9B42-95DC8CF2B997}" sibTransId="{687C64F7-D02A-418F-8349-5207AF875DA5}"/>
    <dgm:cxn modelId="{3091AFED-B5DD-4F68-8652-65323C774348}" srcId="{A04228AA-0C56-4924-8CEA-4E28FB24DDF0}" destId="{B1A3D537-81CC-4C8F-AFF8-F3D5D419B5A0}" srcOrd="0" destOrd="0" parTransId="{22517FD0-52BC-4BCC-A97E-8E34364ABA71}" sibTransId="{9CD52273-945A-47D2-AA45-D5E07D867276}"/>
    <dgm:cxn modelId="{46442FEF-7EB5-4BB9-B966-B62451EE0447}" type="presOf" srcId="{F81B021B-1E32-4D6E-9DE8-05DEDF58D014}" destId="{4E5E704B-C7CD-4312-BDD9-8854C2A822BA}" srcOrd="0" destOrd="0" presId="urn:microsoft.com/office/officeart/2005/8/layout/default#4"/>
    <dgm:cxn modelId="{CFA996EF-3EF8-4097-94F9-902B29B70E7B}" srcId="{F81B021B-1E32-4D6E-9DE8-05DEDF58D014}" destId="{31405758-1FC5-4BE5-91EF-C8D4E0D92CF5}" srcOrd="1" destOrd="0" parTransId="{2EB6BB70-9AB8-457C-A5FC-B48884413D28}" sibTransId="{C882D01E-0DF7-4ADC-BE06-964444561E99}"/>
    <dgm:cxn modelId="{F1025812-D078-482B-A57F-3B8E58C304D7}" type="presParOf" srcId="{4E5E704B-C7CD-4312-BDD9-8854C2A822BA}" destId="{59318E20-0A9B-437B-91A0-D980E59B869F}" srcOrd="0" destOrd="0" presId="urn:microsoft.com/office/officeart/2005/8/layout/default#4"/>
    <dgm:cxn modelId="{CEFBE3F1-8F27-404C-AC4B-67E9898427EF}" type="presParOf" srcId="{4E5E704B-C7CD-4312-BDD9-8854C2A822BA}" destId="{B71F2A88-447F-4CC3-8A98-A1E60D83135C}" srcOrd="1" destOrd="0" presId="urn:microsoft.com/office/officeart/2005/8/layout/default#4"/>
    <dgm:cxn modelId="{E580E593-AE7F-44AE-8B36-09C13C694B98}" type="presParOf" srcId="{4E5E704B-C7CD-4312-BDD9-8854C2A822BA}" destId="{3D1B51C5-0192-4532-9089-349813BAF628}" srcOrd="2" destOrd="0" presId="urn:microsoft.com/office/officeart/2005/8/layout/default#4"/>
    <dgm:cxn modelId="{4A1EF6C1-7FE3-41CA-8656-3BCD233FC625}" type="presParOf" srcId="{4E5E704B-C7CD-4312-BDD9-8854C2A822BA}" destId="{3E5C5BBF-8AE9-40B9-A431-DB9EC1C422C7}" srcOrd="3" destOrd="0" presId="urn:microsoft.com/office/officeart/2005/8/layout/default#4"/>
    <dgm:cxn modelId="{0CD02F04-70A1-4E3F-A2E6-2ABE2E173E0B}" type="presParOf" srcId="{4E5E704B-C7CD-4312-BDD9-8854C2A822BA}" destId="{862BC877-F976-47AE-9605-85A48F5A868B}" srcOrd="4" destOrd="0" presId="urn:microsoft.com/office/officeart/2005/8/layout/default#4"/>
    <dgm:cxn modelId="{CE0B9861-214B-4EB8-98FC-FCC4003664C4}" type="presParOf" srcId="{4E5E704B-C7CD-4312-BDD9-8854C2A822BA}" destId="{CDA5C32F-5A2B-469C-A39C-2C9FFA353E24}" srcOrd="5" destOrd="0" presId="urn:microsoft.com/office/officeart/2005/8/layout/default#4"/>
    <dgm:cxn modelId="{E3C27D09-B8E4-4536-B7E6-322DE114050B}" type="presParOf" srcId="{4E5E704B-C7CD-4312-BDD9-8854C2A822BA}" destId="{A7A9BB28-1EED-45D3-B860-0C06E93E6A0E}" srcOrd="6" destOrd="0" presId="urn:microsoft.com/office/officeart/2005/8/layout/default#4"/>
    <dgm:cxn modelId="{9993944E-F701-4965-8479-8399000A71D1}" type="presParOf" srcId="{4E5E704B-C7CD-4312-BDD9-8854C2A822BA}" destId="{52487197-D480-452E-96B4-5CE7CA3ABF11}" srcOrd="7" destOrd="0" presId="urn:microsoft.com/office/officeart/2005/8/layout/default#4"/>
    <dgm:cxn modelId="{46D139B4-AFC5-4BBA-A62C-6D8B65798609}" type="presParOf" srcId="{4E5E704B-C7CD-4312-BDD9-8854C2A822BA}" destId="{81B8EB12-D04F-480E-BF71-C82E7A7B3197}" srcOrd="8" destOrd="0" presId="urn:microsoft.com/office/officeart/2005/8/layout/default#4"/>
    <dgm:cxn modelId="{B794278C-1B61-4EFA-B109-AB8441255CCC}" type="presParOf" srcId="{4E5E704B-C7CD-4312-BDD9-8854C2A822BA}" destId="{85BC1132-486C-4411-A3E3-942874B42378}" srcOrd="9" destOrd="0" presId="urn:microsoft.com/office/officeart/2005/8/layout/default#4"/>
    <dgm:cxn modelId="{2722C93D-40C4-498B-971F-BFF9646E6A28}" type="presParOf" srcId="{4E5E704B-C7CD-4312-BDD9-8854C2A822BA}" destId="{82AAC2DF-6520-4106-B0E1-97587D83CDE9}" srcOrd="10" destOrd="0" presId="urn:microsoft.com/office/officeart/2005/8/layout/default#4"/>
    <dgm:cxn modelId="{DF7DCBA6-1161-48A4-81D3-0475DEA82E7A}" type="presParOf" srcId="{4E5E704B-C7CD-4312-BDD9-8854C2A822BA}" destId="{5C92050B-1280-4C86-A605-8A6C125B52FC}" srcOrd="11" destOrd="0" presId="urn:microsoft.com/office/officeart/2005/8/layout/default#4"/>
    <dgm:cxn modelId="{D2C2E9D4-A3E0-4D82-A77A-16DE902FB9A6}" type="presParOf" srcId="{4E5E704B-C7CD-4312-BDD9-8854C2A822BA}" destId="{FADB8ECB-FA36-4B5C-A833-742C92F9DACD}" srcOrd="12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1EA236-DFA0-4ABD-B059-E0C00183A864}" type="doc">
      <dgm:prSet loTypeId="urn:microsoft.com/office/officeart/2005/8/layout/default#3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3502CA68-995A-425B-BC2F-38B5D95A4D22}">
      <dgm:prSet phldrT="[文字]"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減量 </a:t>
          </a:r>
          <a:endParaRPr lang="zh-TW" altLang="en-US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85138079-907A-4A50-8B8E-0E0C6C6AF8D5}" type="parTrans" cxnId="{8CE90DDB-9920-4302-B69F-4A7AA3AA3F84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BF3982BA-49B9-4D44-AAF6-F96663F566C3}" type="sibTrans" cxnId="{8CE90DDB-9920-4302-B69F-4A7AA3AA3F84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12C47695-1510-4E14-B09E-7A31CC9E277E}">
      <dgm:prSet phldrT="[文字]"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樹脂</a:t>
          </a:r>
          <a:br>
            <a:rPr lang="en-US" altLang="zh-TW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</a:br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加工 </a:t>
          </a:r>
          <a:endParaRPr lang="zh-TW" altLang="en-US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5DA69A4-2B1D-455D-8BD6-5E6E640ABE20}" type="parTrans" cxnId="{8744CBDC-B89A-4676-BE8A-BB27A846BA89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245ED72A-6002-426F-8134-9677CDF8F55B}" type="sibTrans" cxnId="{8744CBDC-B89A-4676-BE8A-BB27A846BA89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E8A910C2-D9EC-4EB0-BA7A-11AB41841CE3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微軟</a:t>
          </a:r>
          <a:endParaRPr lang="zh-TW" altLang="en-US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CD2A67CB-A755-4E3C-ACE0-568588A3B04C}" type="parTrans" cxnId="{9E7562CE-1A03-47AD-BD0C-3AA831DC050A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8703F894-5D44-4A4A-9EB7-B66DC31651BF}" type="sibTrans" cxnId="{9E7562CE-1A03-47AD-BD0C-3AA831DC050A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31914B1-7DB0-4C29-AF43-AF92A26F892D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微纖 </a:t>
          </a:r>
        </a:p>
      </dgm:t>
    </dgm:pt>
    <dgm:pt modelId="{EA7E6C56-18A1-4C11-A198-AB9818081B3C}" type="parTrans" cxnId="{D0B7204F-5D67-4068-8D44-9384DCF55A13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74E081FC-6312-4355-BD42-97CA7EE4EB8D}" type="sibTrans" cxnId="{D0B7204F-5D67-4068-8D44-9384DCF55A13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86FB441-BD58-447C-9B8E-DCFE896A01D1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吸濕排汗 </a:t>
          </a:r>
        </a:p>
      </dgm:t>
    </dgm:pt>
    <dgm:pt modelId="{D8414346-64F2-40C5-BABC-52405CDC0961}" type="parTrans" cxnId="{9D8FA183-95B3-48A5-AE03-AA478D16317D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E54399B-90D0-4D33-879C-0B7FB56C374D}" type="sibTrans" cxnId="{9D8FA183-95B3-48A5-AE03-AA478D16317D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2442FFD0-9FA1-4B87-B99C-E90301A4F600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透氣防絨 </a:t>
          </a:r>
        </a:p>
      </dgm:t>
    </dgm:pt>
    <dgm:pt modelId="{EFF86016-0002-4048-BCEE-5559EEB537BB}" type="parTrans" cxnId="{9294AFBE-21EA-4374-A672-8AEA4EFC4AFF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E26A935-B101-4D32-8E5C-FC7F35959622}" type="sibTrans" cxnId="{9294AFBE-21EA-4374-A672-8AEA4EFC4AFF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75AD76AE-FBBF-4708-BB1C-B30AD1DD9986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酵素減量 </a:t>
          </a:r>
        </a:p>
      </dgm:t>
    </dgm:pt>
    <dgm:pt modelId="{20208182-EF9D-47D0-AFA3-0F3F62BA7CFE}" type="parTrans" cxnId="{F8BD5529-3A00-4667-8ACE-D6B7DF2BE3E3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76C6FFBA-49B5-4066-A496-40D7A55EEEC8}" type="sibTrans" cxnId="{F8BD5529-3A00-4667-8ACE-D6B7DF2BE3E3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BC283AF0-FC9D-478D-8612-8E45AE8E5EE5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導電</a:t>
          </a:r>
        </a:p>
      </dgm:t>
    </dgm:pt>
    <dgm:pt modelId="{101CA338-0627-4CFD-BD6E-8B59DA1C451F}" type="parTrans" cxnId="{23938C25-0272-46BA-8B0C-EE518ABBF328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9210339D-1120-424D-81F2-408796401BE0}" type="sibTrans" cxnId="{23938C25-0272-46BA-8B0C-EE518ABBF328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432F7E1-D5FF-4996-8BE3-0EB2DFDAF96C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抗菌防霉 </a:t>
          </a:r>
        </a:p>
      </dgm:t>
    </dgm:pt>
    <dgm:pt modelId="{2AFD7D52-213E-4FF4-A15D-85146A19565C}" type="parTrans" cxnId="{DC4D15D1-9919-4B75-97B7-7B62AAA163B8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9662076B-9794-4E78-9995-58DA59E10BD0}" type="sibTrans" cxnId="{DC4D15D1-9919-4B75-97B7-7B62AAA163B8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895CF72D-07CF-4D4F-A5DA-E31C51C2214D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除臭</a:t>
          </a:r>
        </a:p>
      </dgm:t>
    </dgm:pt>
    <dgm:pt modelId="{1AF48C0C-D8D5-4885-A0D6-500A013BED7D}" type="parTrans" cxnId="{D657841C-F2D0-475D-9CF9-11B1A9526BEE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ED1F040-1081-4193-99A8-E0A186D4483F}" type="sibTrans" cxnId="{D657841C-F2D0-475D-9CF9-11B1A9526BEE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3E0BC6ED-598E-4F9D-A49B-F11825782D46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柔軟</a:t>
          </a:r>
        </a:p>
      </dgm:t>
    </dgm:pt>
    <dgm:pt modelId="{CF0C7601-61A6-4E65-8545-83568FACC8B0}" type="parTrans" cxnId="{5FB25ACD-DCF3-49B6-B4CD-F1FF6EA8C951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49D509DB-478F-4253-A8E4-99969328A54F}" type="sibTrans" cxnId="{5FB25ACD-DCF3-49B6-B4CD-F1FF6EA8C951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EC5E8224-6541-4576-883C-935271C04F3B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芳香</a:t>
          </a:r>
        </a:p>
      </dgm:t>
    </dgm:pt>
    <dgm:pt modelId="{8DAAAE49-6A43-4776-A05C-CC1371C23FA7}" type="parTrans" cxnId="{5471E58B-15B8-48BC-9331-22AEF9B62A67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B878C946-C8D0-47CA-A8E9-830962DE54C8}" type="sibTrans" cxnId="{5471E58B-15B8-48BC-9331-22AEF9B62A67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A3810F9D-2FCE-421B-A83A-D271F245DDF1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涼感</a:t>
          </a:r>
        </a:p>
      </dgm:t>
    </dgm:pt>
    <dgm:pt modelId="{240DF66A-46CF-4452-BAB4-6021A6B001F0}" type="parTrans" cxnId="{FA87129C-1B9B-48E6-8814-E8BC1716A093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116F51BF-4DE9-4544-BC58-5861C330BD44}" type="sibTrans" cxnId="{FA87129C-1B9B-48E6-8814-E8BC1716A093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9561C83E-BF6A-4C1F-82D4-2CDB84406D6C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易去污</a:t>
          </a:r>
        </a:p>
      </dgm:t>
    </dgm:pt>
    <dgm:pt modelId="{90069DBA-832E-45F1-94C2-5E051DFE00F5}" type="parTrans" cxnId="{37A5F3B3-0846-44D7-9AB4-F2DD7B9DAFB2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61E5A94-A52E-4C97-9707-9C0751412ABE}" type="sibTrans" cxnId="{37A5F3B3-0846-44D7-9AB4-F2DD7B9DAFB2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0683208D-AC6D-48C2-950C-15BFC4541F2C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耐磨 </a:t>
          </a:r>
        </a:p>
      </dgm:t>
    </dgm:pt>
    <dgm:pt modelId="{6757858E-EFF8-474A-9CE3-2C03D1951B10}" type="parTrans" cxnId="{E9713F3D-CC9C-411E-9909-9BA68A01B12F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04CE1EFB-E08A-489A-898E-CD45BDA6F6AD}" type="sibTrans" cxnId="{E9713F3D-CC9C-411E-9909-9BA68A01B12F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A6142BEC-808F-4903-864E-42DC6ADC7604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保暖</a:t>
          </a:r>
        </a:p>
      </dgm:t>
    </dgm:pt>
    <dgm:pt modelId="{8AC94446-FA61-4034-AD44-759709D18EC8}" type="parTrans" cxnId="{5DA7B6CD-2727-40B9-909D-E853F3A13BD6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44CE93D-72D0-4827-B6BE-1270EA8D9AB9}" type="sibTrans" cxnId="{5DA7B6CD-2727-40B9-909D-E853F3A13BD6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7FCAB6C-B652-4E5C-ADED-578FAB1A183A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抗紫外線 </a:t>
          </a:r>
        </a:p>
      </dgm:t>
    </dgm:pt>
    <dgm:pt modelId="{C259B3FC-2E08-444E-ACE5-FAAA2E068B1B}" type="parTrans" cxnId="{AD083AD5-F55C-4BFA-BC63-1410D85413AA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E3C9541-0FF8-4E25-B93B-6DA40D160F43}" type="sibTrans" cxnId="{AD083AD5-F55C-4BFA-BC63-1410D85413AA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C26672D8-426C-473E-8B9C-8C184B9D6BC8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抗靜電</a:t>
          </a:r>
        </a:p>
      </dgm:t>
    </dgm:pt>
    <dgm:pt modelId="{00ACB868-52D6-4102-AA75-D851FC41C4D6}" type="parTrans" cxnId="{6F747911-0CA1-45A8-9273-7CB2ABD8593F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303C365F-A827-44CF-A774-CADCE740F950}" type="sibTrans" cxnId="{6F747911-0CA1-45A8-9273-7CB2ABD8593F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7B7D41AB-B4D2-40B0-BFDC-E77DA7A33B8C}">
      <dgm:prSet/>
      <dgm:spPr/>
      <dgm:t>
        <a:bodyPr/>
        <a:lstStyle/>
        <a:p>
          <a:pPr rtl="0"/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抗起毬</a:t>
          </a:r>
        </a:p>
      </dgm:t>
    </dgm:pt>
    <dgm:pt modelId="{3BA267B2-F9E8-4F6F-B52B-3B905D7765C0}" type="parTrans" cxnId="{6EC1494F-B10B-4A79-9BAC-A69C25376B0D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E3AF7F69-FB51-4EE2-88DE-D8F431FFCFA2}" type="sibTrans" cxnId="{6EC1494F-B10B-4A79-9BAC-A69C25376B0D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BABCF47-4FA3-455E-A32C-9EB14CE1C50D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抗電磁波</a:t>
          </a:r>
        </a:p>
      </dgm:t>
    </dgm:pt>
    <dgm:pt modelId="{01424508-C295-4FA8-962A-62AF9A7F87EC}" type="parTrans" cxnId="{0D35CBA4-A13B-492B-BD00-8BD7D74729CC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9432187F-AF04-4DEA-AB27-39CC1C630A8A}" type="sibTrans" cxnId="{0D35CBA4-A13B-492B-BD00-8BD7D74729CC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32BA303-A96F-4241-9BA7-0B80B6711C0A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防風</a:t>
          </a:r>
        </a:p>
      </dgm:t>
    </dgm:pt>
    <dgm:pt modelId="{182EE118-38CE-48EF-93E0-912BC84F0E27}" type="parTrans" cxnId="{062E5316-D92B-46B0-ACCE-AF39456ADC17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84A9C14A-DEA0-46FE-A115-63FC614EF8A0}" type="sibTrans" cxnId="{062E5316-D92B-46B0-ACCE-AF39456ADC17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EAFDC15-BD93-4FFC-8729-F70988D92251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防蚊</a:t>
          </a:r>
        </a:p>
      </dgm:t>
    </dgm:pt>
    <dgm:pt modelId="{0F52FD92-355C-4F02-A08B-B6DC99D16A53}" type="parTrans" cxnId="{D506F037-D985-45AF-9386-750CAF2B3F80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A4E8427C-F84C-4AFD-A9B0-18F5E6C288AD}" type="sibTrans" cxnId="{D506F037-D985-45AF-9386-750CAF2B3F80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89A6E959-AA62-4411-AB6A-B6781E364400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防縐 </a:t>
          </a:r>
        </a:p>
      </dgm:t>
    </dgm:pt>
    <dgm:pt modelId="{DB0ACC5E-C0F1-4867-AC2A-267079C958DD}" type="parTrans" cxnId="{920BCAC4-3589-4149-80EF-85658F3C7403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3B64166F-6316-4E1B-9EB4-42E31F39E8A7}" type="sibTrans" cxnId="{920BCAC4-3589-4149-80EF-85658F3C7403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FEC2501-9124-442D-915F-A72F1086F678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防縮 </a:t>
          </a:r>
        </a:p>
      </dgm:t>
    </dgm:pt>
    <dgm:pt modelId="{6E983E03-88F0-4BE6-A6FE-4056EC3F3D47}" type="parTrans" cxnId="{7028D775-DD22-49DB-9CE3-DB3C239E72FE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C400382-A88E-4547-AEC8-F296623B723A}" type="sibTrans" cxnId="{7028D775-DD22-49DB-9CE3-DB3C239E72FE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2E8FF631-8E92-4A74-9B89-24C9A8A9D79B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撥油 </a:t>
          </a:r>
        </a:p>
      </dgm:t>
    </dgm:pt>
    <dgm:pt modelId="{04B0EBA0-0203-4DBB-9468-83805A09E8C0}" type="parTrans" cxnId="{9AE2530B-A88D-496E-A50A-7163212DF184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3AF10777-BFEE-4CB1-85E2-D38A11F026BF}" type="sibTrans" cxnId="{9AE2530B-A88D-496E-A50A-7163212DF184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05577164-A761-4EF7-B061-495470A96A46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撥水 </a:t>
          </a:r>
        </a:p>
      </dgm:t>
    </dgm:pt>
    <dgm:pt modelId="{1DC1C656-3E70-46ED-B8AA-9DE8AE23AEBA}" type="parTrans" cxnId="{110A075B-284A-4EE2-98DA-542B05F08A89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EFF48E0B-057B-468D-9237-53F25B9D4E37}" type="sibTrans" cxnId="{110A075B-284A-4EE2-98DA-542B05F08A89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97AD032-D5BD-4B9A-9E7A-BFF88D15CDB3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超撥水 </a:t>
          </a:r>
        </a:p>
      </dgm:t>
    </dgm:pt>
    <dgm:pt modelId="{8EB0278C-3990-42EA-92DA-EBA4739AB83D}" type="parTrans" cxnId="{B005F93A-3241-4F2A-8063-216C761FD171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E0CEEA0-973F-416D-BF3F-D605686CBEC9}" type="sibTrans" cxnId="{B005F93A-3241-4F2A-8063-216C761FD171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77F1C126-CBBF-4BA7-8E26-4F90DE9D26C5}">
      <dgm:prSet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鐵弗龍</a:t>
          </a:r>
          <a:br>
            <a:rPr lang="en-US" altLang="zh-TW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</a:br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加工 </a:t>
          </a:r>
          <a:endParaRPr lang="zh-TW" altLang="en-US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668DA7C0-6F77-4ED3-A31A-D273F8E459B1}" type="parTrans" cxnId="{5FC8CEAF-2CD7-47F3-9F5E-E199E4E89864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AB3A00AD-3032-4D97-8391-0F83525B2BCB}" type="sibTrans" cxnId="{5FC8CEAF-2CD7-47F3-9F5E-E199E4E89864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96178BE8-86F2-4E37-9148-FC53FB8C2762}">
      <dgm:prSet phldrT="[文字]"/>
      <dgm:spPr/>
      <dgm:t>
        <a:bodyPr/>
        <a:lstStyle/>
        <a:p>
          <a:r>
            <a:rPr lang="zh-TW" altLang="en-US" b="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浸染</a:t>
          </a:r>
          <a:endParaRPr lang="zh-TW" altLang="en-US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10562889-3FEC-4EA9-9C3F-1EC18653C024}" type="sibTrans" cxnId="{81608C83-8500-48F5-98A5-60ACBBCD989B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34E0D744-934F-417B-8075-4DDA14ABE52D}" type="parTrans" cxnId="{81608C83-8500-48F5-98A5-60ACBBCD989B}">
      <dgm:prSet/>
      <dgm:spPr/>
      <dgm:t>
        <a:bodyPr/>
        <a:lstStyle/>
        <a:p>
          <a:endParaRPr lang="zh-TW" altLang="en-US" b="0" cap="none" spc="0">
            <a:ln w="0"/>
            <a:solidFill>
              <a:schemeClr val="bg2">
                <a:lumMod val="90000"/>
              </a:schemeClr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23FAF66E-4283-4D0E-8FE7-C2BC92C22E63}" type="pres">
      <dgm:prSet presAssocID="{081EA236-DFA0-4ABD-B059-E0C00183A864}" presName="diagram" presStyleCnt="0">
        <dgm:presLayoutVars>
          <dgm:dir/>
          <dgm:resizeHandles val="exact"/>
        </dgm:presLayoutVars>
      </dgm:prSet>
      <dgm:spPr/>
    </dgm:pt>
    <dgm:pt modelId="{D2A2DF54-5215-4B06-A21E-1D97E3273D84}" type="pres">
      <dgm:prSet presAssocID="{96178BE8-86F2-4E37-9148-FC53FB8C2762}" presName="node" presStyleLbl="node1" presStyleIdx="0" presStyleCnt="29">
        <dgm:presLayoutVars>
          <dgm:bulletEnabled val="1"/>
        </dgm:presLayoutVars>
      </dgm:prSet>
      <dgm:spPr/>
    </dgm:pt>
    <dgm:pt modelId="{A721E59C-4B2B-4791-A5D9-3E16800ED49C}" type="pres">
      <dgm:prSet presAssocID="{10562889-3FEC-4EA9-9C3F-1EC18653C024}" presName="sibTrans" presStyleCnt="0"/>
      <dgm:spPr/>
    </dgm:pt>
    <dgm:pt modelId="{FEFCF902-735A-4231-B4C4-C6A0174F461C}" type="pres">
      <dgm:prSet presAssocID="{3502CA68-995A-425B-BC2F-38B5D95A4D22}" presName="node" presStyleLbl="node1" presStyleIdx="1" presStyleCnt="29">
        <dgm:presLayoutVars>
          <dgm:bulletEnabled val="1"/>
        </dgm:presLayoutVars>
      </dgm:prSet>
      <dgm:spPr/>
    </dgm:pt>
    <dgm:pt modelId="{E224298A-0EA1-4C1A-8ECE-2E1A6D8BF2DB}" type="pres">
      <dgm:prSet presAssocID="{BF3982BA-49B9-4D44-AAF6-F96663F566C3}" presName="sibTrans" presStyleCnt="0"/>
      <dgm:spPr/>
    </dgm:pt>
    <dgm:pt modelId="{963B10E9-38DA-4FFE-902E-1894E1E0D80B}" type="pres">
      <dgm:prSet presAssocID="{12C47695-1510-4E14-B09E-7A31CC9E277E}" presName="node" presStyleLbl="node1" presStyleIdx="2" presStyleCnt="29">
        <dgm:presLayoutVars>
          <dgm:bulletEnabled val="1"/>
        </dgm:presLayoutVars>
      </dgm:prSet>
      <dgm:spPr/>
    </dgm:pt>
    <dgm:pt modelId="{D6CE8F66-1195-4CFE-B34B-A898AF5F26B2}" type="pres">
      <dgm:prSet presAssocID="{245ED72A-6002-426F-8134-9677CDF8F55B}" presName="sibTrans" presStyleCnt="0"/>
      <dgm:spPr/>
    </dgm:pt>
    <dgm:pt modelId="{0D3B0C9B-D8F7-4DC4-A790-BD8C88D7510A}" type="pres">
      <dgm:prSet presAssocID="{E8A910C2-D9EC-4EB0-BA7A-11AB41841CE3}" presName="node" presStyleLbl="node1" presStyleIdx="3" presStyleCnt="29">
        <dgm:presLayoutVars>
          <dgm:bulletEnabled val="1"/>
        </dgm:presLayoutVars>
      </dgm:prSet>
      <dgm:spPr/>
    </dgm:pt>
    <dgm:pt modelId="{25AD33E0-18D3-49CD-AD75-AFD845F38E11}" type="pres">
      <dgm:prSet presAssocID="{8703F894-5D44-4A4A-9EB7-B66DC31651BF}" presName="sibTrans" presStyleCnt="0"/>
      <dgm:spPr/>
    </dgm:pt>
    <dgm:pt modelId="{F13C1713-F9D3-4A0E-9ED8-639BB7C2D445}" type="pres">
      <dgm:prSet presAssocID="{531914B1-7DB0-4C29-AF43-AF92A26F892D}" presName="node" presStyleLbl="node1" presStyleIdx="4" presStyleCnt="29">
        <dgm:presLayoutVars>
          <dgm:bulletEnabled val="1"/>
        </dgm:presLayoutVars>
      </dgm:prSet>
      <dgm:spPr/>
    </dgm:pt>
    <dgm:pt modelId="{78CF0A44-D6CF-4BAF-9924-50EA3577D806}" type="pres">
      <dgm:prSet presAssocID="{74E081FC-6312-4355-BD42-97CA7EE4EB8D}" presName="sibTrans" presStyleCnt="0"/>
      <dgm:spPr/>
    </dgm:pt>
    <dgm:pt modelId="{029C7D72-FE67-4416-A975-B71734D8DA9F}" type="pres">
      <dgm:prSet presAssocID="{D86FB441-BD58-447C-9B8E-DCFE896A01D1}" presName="node" presStyleLbl="node1" presStyleIdx="5" presStyleCnt="29">
        <dgm:presLayoutVars>
          <dgm:bulletEnabled val="1"/>
        </dgm:presLayoutVars>
      </dgm:prSet>
      <dgm:spPr/>
    </dgm:pt>
    <dgm:pt modelId="{F42439AA-CCF0-4220-A9D3-0DDC7B941EB6}" type="pres">
      <dgm:prSet presAssocID="{FE54399B-90D0-4D33-879C-0B7FB56C374D}" presName="sibTrans" presStyleCnt="0"/>
      <dgm:spPr/>
    </dgm:pt>
    <dgm:pt modelId="{782C2E28-18FD-42B4-9308-24D420D1B562}" type="pres">
      <dgm:prSet presAssocID="{2442FFD0-9FA1-4B87-B99C-E90301A4F600}" presName="node" presStyleLbl="node1" presStyleIdx="6" presStyleCnt="29">
        <dgm:presLayoutVars>
          <dgm:bulletEnabled val="1"/>
        </dgm:presLayoutVars>
      </dgm:prSet>
      <dgm:spPr/>
    </dgm:pt>
    <dgm:pt modelId="{DCC353BB-A3B1-4D22-972F-A8CCD2E1C2A1}" type="pres">
      <dgm:prSet presAssocID="{5E26A935-B101-4D32-8E5C-FC7F35959622}" presName="sibTrans" presStyleCnt="0"/>
      <dgm:spPr/>
    </dgm:pt>
    <dgm:pt modelId="{4A9BC952-5319-4D69-A6A1-2CD8ED551827}" type="pres">
      <dgm:prSet presAssocID="{75AD76AE-FBBF-4708-BB1C-B30AD1DD9986}" presName="node" presStyleLbl="node1" presStyleIdx="7" presStyleCnt="29">
        <dgm:presLayoutVars>
          <dgm:bulletEnabled val="1"/>
        </dgm:presLayoutVars>
      </dgm:prSet>
      <dgm:spPr/>
    </dgm:pt>
    <dgm:pt modelId="{2F037064-4E8F-4D3D-B4A9-179C2C9138B5}" type="pres">
      <dgm:prSet presAssocID="{76C6FFBA-49B5-4066-A496-40D7A55EEEC8}" presName="sibTrans" presStyleCnt="0"/>
      <dgm:spPr/>
    </dgm:pt>
    <dgm:pt modelId="{8C92CD6F-AE63-4274-BDA2-6AD242B87F36}" type="pres">
      <dgm:prSet presAssocID="{BC283AF0-FC9D-478D-8612-8E45AE8E5EE5}" presName="node" presStyleLbl="node1" presStyleIdx="8" presStyleCnt="29">
        <dgm:presLayoutVars>
          <dgm:bulletEnabled val="1"/>
        </dgm:presLayoutVars>
      </dgm:prSet>
      <dgm:spPr/>
    </dgm:pt>
    <dgm:pt modelId="{FC607C1A-F07F-478D-8086-4B88ACF96F26}" type="pres">
      <dgm:prSet presAssocID="{9210339D-1120-424D-81F2-408796401BE0}" presName="sibTrans" presStyleCnt="0"/>
      <dgm:spPr/>
    </dgm:pt>
    <dgm:pt modelId="{F13E9DA9-FAC5-45B6-8961-F462EE061610}" type="pres">
      <dgm:prSet presAssocID="{5432F7E1-D5FF-4996-8BE3-0EB2DFDAF96C}" presName="node" presStyleLbl="node1" presStyleIdx="9" presStyleCnt="29">
        <dgm:presLayoutVars>
          <dgm:bulletEnabled val="1"/>
        </dgm:presLayoutVars>
      </dgm:prSet>
      <dgm:spPr/>
    </dgm:pt>
    <dgm:pt modelId="{FDB56756-5771-45DB-9CAA-866EA23E2A01}" type="pres">
      <dgm:prSet presAssocID="{9662076B-9794-4E78-9995-58DA59E10BD0}" presName="sibTrans" presStyleCnt="0"/>
      <dgm:spPr/>
    </dgm:pt>
    <dgm:pt modelId="{7AF8F5AB-AD60-4359-8A34-91E2286CCA67}" type="pres">
      <dgm:prSet presAssocID="{895CF72D-07CF-4D4F-A5DA-E31C51C2214D}" presName="node" presStyleLbl="node1" presStyleIdx="10" presStyleCnt="29">
        <dgm:presLayoutVars>
          <dgm:bulletEnabled val="1"/>
        </dgm:presLayoutVars>
      </dgm:prSet>
      <dgm:spPr/>
    </dgm:pt>
    <dgm:pt modelId="{BFAEB946-2DA1-43BF-B682-4B77500FA67D}" type="pres">
      <dgm:prSet presAssocID="{FED1F040-1081-4193-99A8-E0A186D4483F}" presName="sibTrans" presStyleCnt="0"/>
      <dgm:spPr/>
    </dgm:pt>
    <dgm:pt modelId="{A65E8F69-EC11-48B4-B448-00AD4CBE6BEA}" type="pres">
      <dgm:prSet presAssocID="{3E0BC6ED-598E-4F9D-A49B-F11825782D46}" presName="node" presStyleLbl="node1" presStyleIdx="11" presStyleCnt="29">
        <dgm:presLayoutVars>
          <dgm:bulletEnabled val="1"/>
        </dgm:presLayoutVars>
      </dgm:prSet>
      <dgm:spPr/>
    </dgm:pt>
    <dgm:pt modelId="{894758A3-B02A-4DDE-A54D-BBA1ACD8E26A}" type="pres">
      <dgm:prSet presAssocID="{49D509DB-478F-4253-A8E4-99969328A54F}" presName="sibTrans" presStyleCnt="0"/>
      <dgm:spPr/>
    </dgm:pt>
    <dgm:pt modelId="{C7A7D667-177F-4B98-910C-66223B0A5B71}" type="pres">
      <dgm:prSet presAssocID="{EC5E8224-6541-4576-883C-935271C04F3B}" presName="node" presStyleLbl="node1" presStyleIdx="12" presStyleCnt="29">
        <dgm:presLayoutVars>
          <dgm:bulletEnabled val="1"/>
        </dgm:presLayoutVars>
      </dgm:prSet>
      <dgm:spPr/>
    </dgm:pt>
    <dgm:pt modelId="{56C84BBD-8537-44D1-9062-60DB6C14CE42}" type="pres">
      <dgm:prSet presAssocID="{B878C946-C8D0-47CA-A8E9-830962DE54C8}" presName="sibTrans" presStyleCnt="0"/>
      <dgm:spPr/>
    </dgm:pt>
    <dgm:pt modelId="{A59D82DA-79F3-423A-92F8-CB50CB064217}" type="pres">
      <dgm:prSet presAssocID="{A3810F9D-2FCE-421B-A83A-D271F245DDF1}" presName="node" presStyleLbl="node1" presStyleIdx="13" presStyleCnt="29">
        <dgm:presLayoutVars>
          <dgm:bulletEnabled val="1"/>
        </dgm:presLayoutVars>
      </dgm:prSet>
      <dgm:spPr/>
    </dgm:pt>
    <dgm:pt modelId="{E4A82104-D21E-4B66-9F19-D19E326F3BE3}" type="pres">
      <dgm:prSet presAssocID="{116F51BF-4DE9-4544-BC58-5861C330BD44}" presName="sibTrans" presStyleCnt="0"/>
      <dgm:spPr/>
    </dgm:pt>
    <dgm:pt modelId="{B97513E6-AA6C-4018-AE3F-0D056D324EEA}" type="pres">
      <dgm:prSet presAssocID="{9561C83E-BF6A-4C1F-82D4-2CDB84406D6C}" presName="node" presStyleLbl="node1" presStyleIdx="14" presStyleCnt="29">
        <dgm:presLayoutVars>
          <dgm:bulletEnabled val="1"/>
        </dgm:presLayoutVars>
      </dgm:prSet>
      <dgm:spPr/>
    </dgm:pt>
    <dgm:pt modelId="{D7F61934-5DC1-4EF6-86FB-E1DDA8E705D3}" type="pres">
      <dgm:prSet presAssocID="{D61E5A94-A52E-4C97-9707-9C0751412ABE}" presName="sibTrans" presStyleCnt="0"/>
      <dgm:spPr/>
    </dgm:pt>
    <dgm:pt modelId="{9A2278C0-E369-44EE-9641-CBA40674ED22}" type="pres">
      <dgm:prSet presAssocID="{0683208D-AC6D-48C2-950C-15BFC4541F2C}" presName="node" presStyleLbl="node1" presStyleIdx="15" presStyleCnt="29">
        <dgm:presLayoutVars>
          <dgm:bulletEnabled val="1"/>
        </dgm:presLayoutVars>
      </dgm:prSet>
      <dgm:spPr/>
    </dgm:pt>
    <dgm:pt modelId="{EE7CCC9E-803D-49E6-8D58-AA1B55D5FF59}" type="pres">
      <dgm:prSet presAssocID="{04CE1EFB-E08A-489A-898E-CD45BDA6F6AD}" presName="sibTrans" presStyleCnt="0"/>
      <dgm:spPr/>
    </dgm:pt>
    <dgm:pt modelId="{A7C6A649-B02F-4092-8081-66C14E7DEB29}" type="pres">
      <dgm:prSet presAssocID="{A6142BEC-808F-4903-864E-42DC6ADC7604}" presName="node" presStyleLbl="node1" presStyleIdx="16" presStyleCnt="29">
        <dgm:presLayoutVars>
          <dgm:bulletEnabled val="1"/>
        </dgm:presLayoutVars>
      </dgm:prSet>
      <dgm:spPr/>
    </dgm:pt>
    <dgm:pt modelId="{3CC15A49-BCCF-4A38-A2B3-F4594D8B47CB}" type="pres">
      <dgm:prSet presAssocID="{D44CE93D-72D0-4827-B6BE-1270EA8D9AB9}" presName="sibTrans" presStyleCnt="0"/>
      <dgm:spPr/>
    </dgm:pt>
    <dgm:pt modelId="{020FE4F9-56C4-4EBD-A432-C3541323086D}" type="pres">
      <dgm:prSet presAssocID="{D7FCAB6C-B652-4E5C-ADED-578FAB1A183A}" presName="node" presStyleLbl="node1" presStyleIdx="17" presStyleCnt="29">
        <dgm:presLayoutVars>
          <dgm:bulletEnabled val="1"/>
        </dgm:presLayoutVars>
      </dgm:prSet>
      <dgm:spPr/>
    </dgm:pt>
    <dgm:pt modelId="{67BEA7A6-FFDD-4426-9501-13C68259254B}" type="pres">
      <dgm:prSet presAssocID="{5E3C9541-0FF8-4E25-B93B-6DA40D160F43}" presName="sibTrans" presStyleCnt="0"/>
      <dgm:spPr/>
    </dgm:pt>
    <dgm:pt modelId="{3E86B425-D7CA-4B64-9DDA-9DC647062133}" type="pres">
      <dgm:prSet presAssocID="{C26672D8-426C-473E-8B9C-8C184B9D6BC8}" presName="node" presStyleLbl="node1" presStyleIdx="18" presStyleCnt="29">
        <dgm:presLayoutVars>
          <dgm:bulletEnabled val="1"/>
        </dgm:presLayoutVars>
      </dgm:prSet>
      <dgm:spPr/>
    </dgm:pt>
    <dgm:pt modelId="{7A62B7FC-2D62-4521-A88C-F62073CF08D3}" type="pres">
      <dgm:prSet presAssocID="{303C365F-A827-44CF-A774-CADCE740F950}" presName="sibTrans" presStyleCnt="0"/>
      <dgm:spPr/>
    </dgm:pt>
    <dgm:pt modelId="{35CFE1D5-0599-442F-8DA2-31A637C7B728}" type="pres">
      <dgm:prSet presAssocID="{7B7D41AB-B4D2-40B0-BFDC-E77DA7A33B8C}" presName="node" presStyleLbl="node1" presStyleIdx="19" presStyleCnt="29">
        <dgm:presLayoutVars>
          <dgm:bulletEnabled val="1"/>
        </dgm:presLayoutVars>
      </dgm:prSet>
      <dgm:spPr/>
    </dgm:pt>
    <dgm:pt modelId="{B2EF4964-C926-49C9-89DD-D41C5448CA03}" type="pres">
      <dgm:prSet presAssocID="{E3AF7F69-FB51-4EE2-88DE-D8F431FFCFA2}" presName="sibTrans" presStyleCnt="0"/>
      <dgm:spPr/>
    </dgm:pt>
    <dgm:pt modelId="{0FD221D6-B392-442E-A8A6-C0376B3231B7}" type="pres">
      <dgm:prSet presAssocID="{DBABCF47-4FA3-455E-A32C-9EB14CE1C50D}" presName="node" presStyleLbl="node1" presStyleIdx="20" presStyleCnt="29">
        <dgm:presLayoutVars>
          <dgm:bulletEnabled val="1"/>
        </dgm:presLayoutVars>
      </dgm:prSet>
      <dgm:spPr/>
    </dgm:pt>
    <dgm:pt modelId="{F458FDE7-3702-418F-B968-1642A1BCCEFC}" type="pres">
      <dgm:prSet presAssocID="{9432187F-AF04-4DEA-AB27-39CC1C630A8A}" presName="sibTrans" presStyleCnt="0"/>
      <dgm:spPr/>
    </dgm:pt>
    <dgm:pt modelId="{403B0F58-4F71-4A93-A815-989E22FA86EC}" type="pres">
      <dgm:prSet presAssocID="{D32BA303-A96F-4241-9BA7-0B80B6711C0A}" presName="node" presStyleLbl="node1" presStyleIdx="21" presStyleCnt="29">
        <dgm:presLayoutVars>
          <dgm:bulletEnabled val="1"/>
        </dgm:presLayoutVars>
      </dgm:prSet>
      <dgm:spPr/>
    </dgm:pt>
    <dgm:pt modelId="{18D298C8-2585-4B19-8AC2-BB97BB9D9D3A}" type="pres">
      <dgm:prSet presAssocID="{84A9C14A-DEA0-46FE-A115-63FC614EF8A0}" presName="sibTrans" presStyleCnt="0"/>
      <dgm:spPr/>
    </dgm:pt>
    <dgm:pt modelId="{2EC5E9D8-23F0-4B86-8345-45CB700F4EA5}" type="pres">
      <dgm:prSet presAssocID="{FEAFDC15-BD93-4FFC-8729-F70988D92251}" presName="node" presStyleLbl="node1" presStyleIdx="22" presStyleCnt="29">
        <dgm:presLayoutVars>
          <dgm:bulletEnabled val="1"/>
        </dgm:presLayoutVars>
      </dgm:prSet>
      <dgm:spPr/>
    </dgm:pt>
    <dgm:pt modelId="{55FB7BD9-6E14-4037-85DB-43716D310740}" type="pres">
      <dgm:prSet presAssocID="{A4E8427C-F84C-4AFD-A9B0-18F5E6C288AD}" presName="sibTrans" presStyleCnt="0"/>
      <dgm:spPr/>
    </dgm:pt>
    <dgm:pt modelId="{97378748-FFEF-4474-A5FD-905E2F145902}" type="pres">
      <dgm:prSet presAssocID="{89A6E959-AA62-4411-AB6A-B6781E364400}" presName="node" presStyleLbl="node1" presStyleIdx="23" presStyleCnt="29">
        <dgm:presLayoutVars>
          <dgm:bulletEnabled val="1"/>
        </dgm:presLayoutVars>
      </dgm:prSet>
      <dgm:spPr/>
    </dgm:pt>
    <dgm:pt modelId="{0EC69F35-A914-47C8-9A85-E4FCD0EAE195}" type="pres">
      <dgm:prSet presAssocID="{3B64166F-6316-4E1B-9EB4-42E31F39E8A7}" presName="sibTrans" presStyleCnt="0"/>
      <dgm:spPr/>
    </dgm:pt>
    <dgm:pt modelId="{3C7AC8BB-30D9-432B-BFDC-853943A00D54}" type="pres">
      <dgm:prSet presAssocID="{DFEC2501-9124-442D-915F-A72F1086F678}" presName="node" presStyleLbl="node1" presStyleIdx="24" presStyleCnt="29">
        <dgm:presLayoutVars>
          <dgm:bulletEnabled val="1"/>
        </dgm:presLayoutVars>
      </dgm:prSet>
      <dgm:spPr/>
    </dgm:pt>
    <dgm:pt modelId="{BC3C7334-9F4E-4F8A-90DC-C1B6FF3678E8}" type="pres">
      <dgm:prSet presAssocID="{5C400382-A88E-4547-AEC8-F296623B723A}" presName="sibTrans" presStyleCnt="0"/>
      <dgm:spPr/>
    </dgm:pt>
    <dgm:pt modelId="{4E1C200E-05C3-4AE6-BE0C-04970D84E5D5}" type="pres">
      <dgm:prSet presAssocID="{2E8FF631-8E92-4A74-9B89-24C9A8A9D79B}" presName="node" presStyleLbl="node1" presStyleIdx="25" presStyleCnt="29">
        <dgm:presLayoutVars>
          <dgm:bulletEnabled val="1"/>
        </dgm:presLayoutVars>
      </dgm:prSet>
      <dgm:spPr/>
    </dgm:pt>
    <dgm:pt modelId="{74FBB71E-E7AA-429B-8734-1CD64DCC276B}" type="pres">
      <dgm:prSet presAssocID="{3AF10777-BFEE-4CB1-85E2-D38A11F026BF}" presName="sibTrans" presStyleCnt="0"/>
      <dgm:spPr/>
    </dgm:pt>
    <dgm:pt modelId="{2B75FE02-F4B0-4DF5-BCCA-53A04B27903C}" type="pres">
      <dgm:prSet presAssocID="{05577164-A761-4EF7-B061-495470A96A46}" presName="node" presStyleLbl="node1" presStyleIdx="26" presStyleCnt="29">
        <dgm:presLayoutVars>
          <dgm:bulletEnabled val="1"/>
        </dgm:presLayoutVars>
      </dgm:prSet>
      <dgm:spPr/>
    </dgm:pt>
    <dgm:pt modelId="{42109F23-1676-4EB1-9447-57A38294871C}" type="pres">
      <dgm:prSet presAssocID="{EFF48E0B-057B-468D-9237-53F25B9D4E37}" presName="sibTrans" presStyleCnt="0"/>
      <dgm:spPr/>
    </dgm:pt>
    <dgm:pt modelId="{D7AC711A-D2AE-400A-BEF9-F8C14ABE33A6}" type="pres">
      <dgm:prSet presAssocID="{597AD032-D5BD-4B9A-9E7A-BFF88D15CDB3}" presName="node" presStyleLbl="node1" presStyleIdx="27" presStyleCnt="29">
        <dgm:presLayoutVars>
          <dgm:bulletEnabled val="1"/>
        </dgm:presLayoutVars>
      </dgm:prSet>
      <dgm:spPr/>
    </dgm:pt>
    <dgm:pt modelId="{1F6E1A1C-DAE8-48C4-961D-81FE92FDD411}" type="pres">
      <dgm:prSet presAssocID="{FE0CEEA0-973F-416D-BF3F-D605686CBEC9}" presName="sibTrans" presStyleCnt="0"/>
      <dgm:spPr/>
    </dgm:pt>
    <dgm:pt modelId="{2A65F04D-95B8-47DC-9953-667BF97222FA}" type="pres">
      <dgm:prSet presAssocID="{77F1C126-CBBF-4BA7-8E26-4F90DE9D26C5}" presName="node" presStyleLbl="node1" presStyleIdx="28" presStyleCnt="29">
        <dgm:presLayoutVars>
          <dgm:bulletEnabled val="1"/>
        </dgm:presLayoutVars>
      </dgm:prSet>
      <dgm:spPr/>
    </dgm:pt>
  </dgm:ptLst>
  <dgm:cxnLst>
    <dgm:cxn modelId="{2976F400-FF01-4A54-8A99-2A7656A30B7C}" type="presOf" srcId="{5432F7E1-D5FF-4996-8BE3-0EB2DFDAF96C}" destId="{F13E9DA9-FAC5-45B6-8961-F462EE061610}" srcOrd="0" destOrd="0" presId="urn:microsoft.com/office/officeart/2005/8/layout/default#3"/>
    <dgm:cxn modelId="{AB592707-5827-4F4D-BE8B-0B109FACF0F5}" type="presOf" srcId="{96178BE8-86F2-4E37-9148-FC53FB8C2762}" destId="{D2A2DF54-5215-4B06-A21E-1D97E3273D84}" srcOrd="0" destOrd="0" presId="urn:microsoft.com/office/officeart/2005/8/layout/default#3"/>
    <dgm:cxn modelId="{CA2DC208-C10D-4D2E-BC76-8619B2777E5E}" type="presOf" srcId="{3E0BC6ED-598E-4F9D-A49B-F11825782D46}" destId="{A65E8F69-EC11-48B4-B448-00AD4CBE6BEA}" srcOrd="0" destOrd="0" presId="urn:microsoft.com/office/officeart/2005/8/layout/default#3"/>
    <dgm:cxn modelId="{62B7BA09-60D5-47B7-9C32-A61114973662}" type="presOf" srcId="{BC283AF0-FC9D-478D-8612-8E45AE8E5EE5}" destId="{8C92CD6F-AE63-4274-BDA2-6AD242B87F36}" srcOrd="0" destOrd="0" presId="urn:microsoft.com/office/officeart/2005/8/layout/default#3"/>
    <dgm:cxn modelId="{9AE2530B-A88D-496E-A50A-7163212DF184}" srcId="{081EA236-DFA0-4ABD-B059-E0C00183A864}" destId="{2E8FF631-8E92-4A74-9B89-24C9A8A9D79B}" srcOrd="25" destOrd="0" parTransId="{04B0EBA0-0203-4DBB-9468-83805A09E8C0}" sibTransId="{3AF10777-BFEE-4CB1-85E2-D38A11F026BF}"/>
    <dgm:cxn modelId="{D258240C-09C4-4ECE-AFDE-F3443C42CFCE}" type="presOf" srcId="{7B7D41AB-B4D2-40B0-BFDC-E77DA7A33B8C}" destId="{35CFE1D5-0599-442F-8DA2-31A637C7B728}" srcOrd="0" destOrd="0" presId="urn:microsoft.com/office/officeart/2005/8/layout/default#3"/>
    <dgm:cxn modelId="{1F6B880C-7160-4384-8F08-015CDEE6F7F4}" type="presOf" srcId="{9561C83E-BF6A-4C1F-82D4-2CDB84406D6C}" destId="{B97513E6-AA6C-4018-AE3F-0D056D324EEA}" srcOrd="0" destOrd="0" presId="urn:microsoft.com/office/officeart/2005/8/layout/default#3"/>
    <dgm:cxn modelId="{89734A0F-4C21-4AD6-9C00-B546FD036A19}" type="presOf" srcId="{EC5E8224-6541-4576-883C-935271C04F3B}" destId="{C7A7D667-177F-4B98-910C-66223B0A5B71}" srcOrd="0" destOrd="0" presId="urn:microsoft.com/office/officeart/2005/8/layout/default#3"/>
    <dgm:cxn modelId="{6F747911-0CA1-45A8-9273-7CB2ABD8593F}" srcId="{081EA236-DFA0-4ABD-B059-E0C00183A864}" destId="{C26672D8-426C-473E-8B9C-8C184B9D6BC8}" srcOrd="18" destOrd="0" parTransId="{00ACB868-52D6-4102-AA75-D851FC41C4D6}" sibTransId="{303C365F-A827-44CF-A774-CADCE740F950}"/>
    <dgm:cxn modelId="{B8B4AB12-3C57-45BD-A7C2-C17C6F0A2DD2}" type="presOf" srcId="{D7FCAB6C-B652-4E5C-ADED-578FAB1A183A}" destId="{020FE4F9-56C4-4EBD-A432-C3541323086D}" srcOrd="0" destOrd="0" presId="urn:microsoft.com/office/officeart/2005/8/layout/default#3"/>
    <dgm:cxn modelId="{062E5316-D92B-46B0-ACCE-AF39456ADC17}" srcId="{081EA236-DFA0-4ABD-B059-E0C00183A864}" destId="{D32BA303-A96F-4241-9BA7-0B80B6711C0A}" srcOrd="21" destOrd="0" parTransId="{182EE118-38CE-48EF-93E0-912BC84F0E27}" sibTransId="{84A9C14A-DEA0-46FE-A115-63FC614EF8A0}"/>
    <dgm:cxn modelId="{D657841C-F2D0-475D-9CF9-11B1A9526BEE}" srcId="{081EA236-DFA0-4ABD-B059-E0C00183A864}" destId="{895CF72D-07CF-4D4F-A5DA-E31C51C2214D}" srcOrd="10" destOrd="0" parTransId="{1AF48C0C-D8D5-4885-A0D6-500A013BED7D}" sibTransId="{FED1F040-1081-4193-99A8-E0A186D4483F}"/>
    <dgm:cxn modelId="{23938C25-0272-46BA-8B0C-EE518ABBF328}" srcId="{081EA236-DFA0-4ABD-B059-E0C00183A864}" destId="{BC283AF0-FC9D-478D-8612-8E45AE8E5EE5}" srcOrd="8" destOrd="0" parTransId="{101CA338-0627-4CFD-BD6E-8B59DA1C451F}" sibTransId="{9210339D-1120-424D-81F2-408796401BE0}"/>
    <dgm:cxn modelId="{511DC325-763B-4C94-9410-9D779E4F669A}" type="presOf" srcId="{0683208D-AC6D-48C2-950C-15BFC4541F2C}" destId="{9A2278C0-E369-44EE-9641-CBA40674ED22}" srcOrd="0" destOrd="0" presId="urn:microsoft.com/office/officeart/2005/8/layout/default#3"/>
    <dgm:cxn modelId="{F8BD5529-3A00-4667-8ACE-D6B7DF2BE3E3}" srcId="{081EA236-DFA0-4ABD-B059-E0C00183A864}" destId="{75AD76AE-FBBF-4708-BB1C-B30AD1DD9986}" srcOrd="7" destOrd="0" parTransId="{20208182-EF9D-47D0-AFA3-0F3F62BA7CFE}" sibTransId="{76C6FFBA-49B5-4066-A496-40D7A55EEEC8}"/>
    <dgm:cxn modelId="{9572E72D-A30C-4FB6-84C9-0C4F0E4951BE}" type="presOf" srcId="{D86FB441-BD58-447C-9B8E-DCFE896A01D1}" destId="{029C7D72-FE67-4416-A975-B71734D8DA9F}" srcOrd="0" destOrd="0" presId="urn:microsoft.com/office/officeart/2005/8/layout/default#3"/>
    <dgm:cxn modelId="{ADB2BF35-8BE8-4778-943D-67CA57B2384C}" type="presOf" srcId="{FEAFDC15-BD93-4FFC-8729-F70988D92251}" destId="{2EC5E9D8-23F0-4B86-8345-45CB700F4EA5}" srcOrd="0" destOrd="0" presId="urn:microsoft.com/office/officeart/2005/8/layout/default#3"/>
    <dgm:cxn modelId="{D506F037-D985-45AF-9386-750CAF2B3F80}" srcId="{081EA236-DFA0-4ABD-B059-E0C00183A864}" destId="{FEAFDC15-BD93-4FFC-8729-F70988D92251}" srcOrd="22" destOrd="0" parTransId="{0F52FD92-355C-4F02-A08B-B6DC99D16A53}" sibTransId="{A4E8427C-F84C-4AFD-A9B0-18F5E6C288AD}"/>
    <dgm:cxn modelId="{B005F93A-3241-4F2A-8063-216C761FD171}" srcId="{081EA236-DFA0-4ABD-B059-E0C00183A864}" destId="{597AD032-D5BD-4B9A-9E7A-BFF88D15CDB3}" srcOrd="27" destOrd="0" parTransId="{8EB0278C-3990-42EA-92DA-EBA4739AB83D}" sibTransId="{FE0CEEA0-973F-416D-BF3F-D605686CBEC9}"/>
    <dgm:cxn modelId="{E9713F3D-CC9C-411E-9909-9BA68A01B12F}" srcId="{081EA236-DFA0-4ABD-B059-E0C00183A864}" destId="{0683208D-AC6D-48C2-950C-15BFC4541F2C}" srcOrd="15" destOrd="0" parTransId="{6757858E-EFF8-474A-9CE3-2C03D1951B10}" sibTransId="{04CE1EFB-E08A-489A-898E-CD45BDA6F6AD}"/>
    <dgm:cxn modelId="{110A075B-284A-4EE2-98DA-542B05F08A89}" srcId="{081EA236-DFA0-4ABD-B059-E0C00183A864}" destId="{05577164-A761-4EF7-B061-495470A96A46}" srcOrd="26" destOrd="0" parTransId="{1DC1C656-3E70-46ED-B8AA-9DE8AE23AEBA}" sibTransId="{EFF48E0B-057B-468D-9237-53F25B9D4E37}"/>
    <dgm:cxn modelId="{AEE42F5E-EEBF-443A-AD25-45D463D3E14D}" type="presOf" srcId="{D32BA303-A96F-4241-9BA7-0B80B6711C0A}" destId="{403B0F58-4F71-4A93-A815-989E22FA86EC}" srcOrd="0" destOrd="0" presId="urn:microsoft.com/office/officeart/2005/8/layout/default#3"/>
    <dgm:cxn modelId="{30E1B761-92D2-4EA6-ADB3-B4AE24696424}" type="presOf" srcId="{E8A910C2-D9EC-4EB0-BA7A-11AB41841CE3}" destId="{0D3B0C9B-D8F7-4DC4-A790-BD8C88D7510A}" srcOrd="0" destOrd="0" presId="urn:microsoft.com/office/officeart/2005/8/layout/default#3"/>
    <dgm:cxn modelId="{3BC67F42-5B71-4007-B776-D2107D744D1C}" type="presOf" srcId="{DBABCF47-4FA3-455E-A32C-9EB14CE1C50D}" destId="{0FD221D6-B392-442E-A8A6-C0376B3231B7}" srcOrd="0" destOrd="0" presId="urn:microsoft.com/office/officeart/2005/8/layout/default#3"/>
    <dgm:cxn modelId="{06549268-7C5E-497F-A0F8-198FFBB98792}" type="presOf" srcId="{2E8FF631-8E92-4A74-9B89-24C9A8A9D79B}" destId="{4E1C200E-05C3-4AE6-BE0C-04970D84E5D5}" srcOrd="0" destOrd="0" presId="urn:microsoft.com/office/officeart/2005/8/layout/default#3"/>
    <dgm:cxn modelId="{76957C4D-1A9B-444A-A832-987C449D05C1}" type="presOf" srcId="{081EA236-DFA0-4ABD-B059-E0C00183A864}" destId="{23FAF66E-4283-4D0E-8FE7-C2BC92C22E63}" srcOrd="0" destOrd="0" presId="urn:microsoft.com/office/officeart/2005/8/layout/default#3"/>
    <dgm:cxn modelId="{D0B7204F-5D67-4068-8D44-9384DCF55A13}" srcId="{081EA236-DFA0-4ABD-B059-E0C00183A864}" destId="{531914B1-7DB0-4C29-AF43-AF92A26F892D}" srcOrd="4" destOrd="0" parTransId="{EA7E6C56-18A1-4C11-A198-AB9818081B3C}" sibTransId="{74E081FC-6312-4355-BD42-97CA7EE4EB8D}"/>
    <dgm:cxn modelId="{6EC1494F-B10B-4A79-9BAC-A69C25376B0D}" srcId="{081EA236-DFA0-4ABD-B059-E0C00183A864}" destId="{7B7D41AB-B4D2-40B0-BFDC-E77DA7A33B8C}" srcOrd="19" destOrd="0" parTransId="{3BA267B2-F9E8-4F6F-B52B-3B905D7765C0}" sibTransId="{E3AF7F69-FB51-4EE2-88DE-D8F431FFCFA2}"/>
    <dgm:cxn modelId="{04B60F75-8622-4AB6-962B-D2FC110F8C75}" type="presOf" srcId="{12C47695-1510-4E14-B09E-7A31CC9E277E}" destId="{963B10E9-38DA-4FFE-902E-1894E1E0D80B}" srcOrd="0" destOrd="0" presId="urn:microsoft.com/office/officeart/2005/8/layout/default#3"/>
    <dgm:cxn modelId="{7028D775-DD22-49DB-9CE3-DB3C239E72FE}" srcId="{081EA236-DFA0-4ABD-B059-E0C00183A864}" destId="{DFEC2501-9124-442D-915F-A72F1086F678}" srcOrd="24" destOrd="0" parTransId="{6E983E03-88F0-4BE6-A6FE-4056EC3F3D47}" sibTransId="{5C400382-A88E-4547-AEC8-F296623B723A}"/>
    <dgm:cxn modelId="{E094CB58-001E-40B3-AB68-8ED27944D64E}" type="presOf" srcId="{DFEC2501-9124-442D-915F-A72F1086F678}" destId="{3C7AC8BB-30D9-432B-BFDC-853943A00D54}" srcOrd="0" destOrd="0" presId="urn:microsoft.com/office/officeart/2005/8/layout/default#3"/>
    <dgm:cxn modelId="{C63A777B-0546-47AD-B963-116D04D8B89A}" type="presOf" srcId="{531914B1-7DB0-4C29-AF43-AF92A26F892D}" destId="{F13C1713-F9D3-4A0E-9ED8-639BB7C2D445}" srcOrd="0" destOrd="0" presId="urn:microsoft.com/office/officeart/2005/8/layout/default#3"/>
    <dgm:cxn modelId="{DE49027F-CEE2-419C-AEC8-DB75B098BC5B}" type="presOf" srcId="{597AD032-D5BD-4B9A-9E7A-BFF88D15CDB3}" destId="{D7AC711A-D2AE-400A-BEF9-F8C14ABE33A6}" srcOrd="0" destOrd="0" presId="urn:microsoft.com/office/officeart/2005/8/layout/default#3"/>
    <dgm:cxn modelId="{421A0C82-78E7-4A32-9F77-7D1D95C06565}" type="presOf" srcId="{75AD76AE-FBBF-4708-BB1C-B30AD1DD9986}" destId="{4A9BC952-5319-4D69-A6A1-2CD8ED551827}" srcOrd="0" destOrd="0" presId="urn:microsoft.com/office/officeart/2005/8/layout/default#3"/>
    <dgm:cxn modelId="{81608C83-8500-48F5-98A5-60ACBBCD989B}" srcId="{081EA236-DFA0-4ABD-B059-E0C00183A864}" destId="{96178BE8-86F2-4E37-9148-FC53FB8C2762}" srcOrd="0" destOrd="0" parTransId="{34E0D744-934F-417B-8075-4DDA14ABE52D}" sibTransId="{10562889-3FEC-4EA9-9C3F-1EC18653C024}"/>
    <dgm:cxn modelId="{9D8FA183-95B3-48A5-AE03-AA478D16317D}" srcId="{081EA236-DFA0-4ABD-B059-E0C00183A864}" destId="{D86FB441-BD58-447C-9B8E-DCFE896A01D1}" srcOrd="5" destOrd="0" parTransId="{D8414346-64F2-40C5-BABC-52405CDC0961}" sibTransId="{FE54399B-90D0-4D33-879C-0B7FB56C374D}"/>
    <dgm:cxn modelId="{5471E58B-15B8-48BC-9331-22AEF9B62A67}" srcId="{081EA236-DFA0-4ABD-B059-E0C00183A864}" destId="{EC5E8224-6541-4576-883C-935271C04F3B}" srcOrd="12" destOrd="0" parTransId="{8DAAAE49-6A43-4776-A05C-CC1371C23FA7}" sibTransId="{B878C946-C8D0-47CA-A8E9-830962DE54C8}"/>
    <dgm:cxn modelId="{09C0698C-8665-4B97-88E4-7C7A49627E3D}" type="presOf" srcId="{3502CA68-995A-425B-BC2F-38B5D95A4D22}" destId="{FEFCF902-735A-4231-B4C4-C6A0174F461C}" srcOrd="0" destOrd="0" presId="urn:microsoft.com/office/officeart/2005/8/layout/default#3"/>
    <dgm:cxn modelId="{FA87129C-1B9B-48E6-8814-E8BC1716A093}" srcId="{081EA236-DFA0-4ABD-B059-E0C00183A864}" destId="{A3810F9D-2FCE-421B-A83A-D271F245DDF1}" srcOrd="13" destOrd="0" parTransId="{240DF66A-46CF-4452-BAB4-6021A6B001F0}" sibTransId="{116F51BF-4DE9-4544-BC58-5861C330BD44}"/>
    <dgm:cxn modelId="{7EF1769E-71F4-4509-8083-7F5864A87B25}" type="presOf" srcId="{A3810F9D-2FCE-421B-A83A-D271F245DDF1}" destId="{A59D82DA-79F3-423A-92F8-CB50CB064217}" srcOrd="0" destOrd="0" presId="urn:microsoft.com/office/officeart/2005/8/layout/default#3"/>
    <dgm:cxn modelId="{1A5D5AA0-94C2-48B3-B57A-76F235FB8697}" type="presOf" srcId="{A6142BEC-808F-4903-864E-42DC6ADC7604}" destId="{A7C6A649-B02F-4092-8081-66C14E7DEB29}" srcOrd="0" destOrd="0" presId="urn:microsoft.com/office/officeart/2005/8/layout/default#3"/>
    <dgm:cxn modelId="{0D35CBA4-A13B-492B-BD00-8BD7D74729CC}" srcId="{081EA236-DFA0-4ABD-B059-E0C00183A864}" destId="{DBABCF47-4FA3-455E-A32C-9EB14CE1C50D}" srcOrd="20" destOrd="0" parTransId="{01424508-C295-4FA8-962A-62AF9A7F87EC}" sibTransId="{9432187F-AF04-4DEA-AB27-39CC1C630A8A}"/>
    <dgm:cxn modelId="{5FC8CEAF-2CD7-47F3-9F5E-E199E4E89864}" srcId="{081EA236-DFA0-4ABD-B059-E0C00183A864}" destId="{77F1C126-CBBF-4BA7-8E26-4F90DE9D26C5}" srcOrd="28" destOrd="0" parTransId="{668DA7C0-6F77-4ED3-A31A-D273F8E459B1}" sibTransId="{AB3A00AD-3032-4D97-8391-0F83525B2BCB}"/>
    <dgm:cxn modelId="{EA01B4B1-8009-4C1D-837B-708B3EDF91AF}" type="presOf" srcId="{895CF72D-07CF-4D4F-A5DA-E31C51C2214D}" destId="{7AF8F5AB-AD60-4359-8A34-91E2286CCA67}" srcOrd="0" destOrd="0" presId="urn:microsoft.com/office/officeart/2005/8/layout/default#3"/>
    <dgm:cxn modelId="{37A5F3B3-0846-44D7-9AB4-F2DD7B9DAFB2}" srcId="{081EA236-DFA0-4ABD-B059-E0C00183A864}" destId="{9561C83E-BF6A-4C1F-82D4-2CDB84406D6C}" srcOrd="14" destOrd="0" parTransId="{90069DBA-832E-45F1-94C2-5E051DFE00F5}" sibTransId="{D61E5A94-A52E-4C97-9707-9C0751412ABE}"/>
    <dgm:cxn modelId="{CF564EB4-30F1-4DF6-9CC7-256E64E0BAC5}" type="presOf" srcId="{C26672D8-426C-473E-8B9C-8C184B9D6BC8}" destId="{3E86B425-D7CA-4B64-9DDA-9DC647062133}" srcOrd="0" destOrd="0" presId="urn:microsoft.com/office/officeart/2005/8/layout/default#3"/>
    <dgm:cxn modelId="{9294AFBE-21EA-4374-A672-8AEA4EFC4AFF}" srcId="{081EA236-DFA0-4ABD-B059-E0C00183A864}" destId="{2442FFD0-9FA1-4B87-B99C-E90301A4F600}" srcOrd="6" destOrd="0" parTransId="{EFF86016-0002-4048-BCEE-5559EEB537BB}" sibTransId="{5E26A935-B101-4D32-8E5C-FC7F35959622}"/>
    <dgm:cxn modelId="{920BCAC4-3589-4149-80EF-85658F3C7403}" srcId="{081EA236-DFA0-4ABD-B059-E0C00183A864}" destId="{89A6E959-AA62-4411-AB6A-B6781E364400}" srcOrd="23" destOrd="0" parTransId="{DB0ACC5E-C0F1-4867-AC2A-267079C958DD}" sibTransId="{3B64166F-6316-4E1B-9EB4-42E31F39E8A7}"/>
    <dgm:cxn modelId="{5FB25ACD-DCF3-49B6-B4CD-F1FF6EA8C951}" srcId="{081EA236-DFA0-4ABD-B059-E0C00183A864}" destId="{3E0BC6ED-598E-4F9D-A49B-F11825782D46}" srcOrd="11" destOrd="0" parTransId="{CF0C7601-61A6-4E65-8545-83568FACC8B0}" sibTransId="{49D509DB-478F-4253-A8E4-99969328A54F}"/>
    <dgm:cxn modelId="{5DA7B6CD-2727-40B9-909D-E853F3A13BD6}" srcId="{081EA236-DFA0-4ABD-B059-E0C00183A864}" destId="{A6142BEC-808F-4903-864E-42DC6ADC7604}" srcOrd="16" destOrd="0" parTransId="{8AC94446-FA61-4034-AD44-759709D18EC8}" sibTransId="{D44CE93D-72D0-4827-B6BE-1270EA8D9AB9}"/>
    <dgm:cxn modelId="{9E7562CE-1A03-47AD-BD0C-3AA831DC050A}" srcId="{081EA236-DFA0-4ABD-B059-E0C00183A864}" destId="{E8A910C2-D9EC-4EB0-BA7A-11AB41841CE3}" srcOrd="3" destOrd="0" parTransId="{CD2A67CB-A755-4E3C-ACE0-568588A3B04C}" sibTransId="{8703F894-5D44-4A4A-9EB7-B66DC31651BF}"/>
    <dgm:cxn modelId="{DC4D15D1-9919-4B75-97B7-7B62AAA163B8}" srcId="{081EA236-DFA0-4ABD-B059-E0C00183A864}" destId="{5432F7E1-D5FF-4996-8BE3-0EB2DFDAF96C}" srcOrd="9" destOrd="0" parTransId="{2AFD7D52-213E-4FF4-A15D-85146A19565C}" sibTransId="{9662076B-9794-4E78-9995-58DA59E10BD0}"/>
    <dgm:cxn modelId="{278465D4-7B83-4E5D-BCC4-6F1BB0A9D412}" type="presOf" srcId="{77F1C126-CBBF-4BA7-8E26-4F90DE9D26C5}" destId="{2A65F04D-95B8-47DC-9953-667BF97222FA}" srcOrd="0" destOrd="0" presId="urn:microsoft.com/office/officeart/2005/8/layout/default#3"/>
    <dgm:cxn modelId="{AD083AD5-F55C-4BFA-BC63-1410D85413AA}" srcId="{081EA236-DFA0-4ABD-B059-E0C00183A864}" destId="{D7FCAB6C-B652-4E5C-ADED-578FAB1A183A}" srcOrd="17" destOrd="0" parTransId="{C259B3FC-2E08-444E-ACE5-FAAA2E068B1B}" sibTransId="{5E3C9541-0FF8-4E25-B93B-6DA40D160F43}"/>
    <dgm:cxn modelId="{8CE90DDB-9920-4302-B69F-4A7AA3AA3F84}" srcId="{081EA236-DFA0-4ABD-B059-E0C00183A864}" destId="{3502CA68-995A-425B-BC2F-38B5D95A4D22}" srcOrd="1" destOrd="0" parTransId="{85138079-907A-4A50-8B8E-0E0C6C6AF8D5}" sibTransId="{BF3982BA-49B9-4D44-AAF6-F96663F566C3}"/>
    <dgm:cxn modelId="{8744CBDC-B89A-4676-BE8A-BB27A846BA89}" srcId="{081EA236-DFA0-4ABD-B059-E0C00183A864}" destId="{12C47695-1510-4E14-B09E-7A31CC9E277E}" srcOrd="2" destOrd="0" parTransId="{F5DA69A4-2B1D-455D-8BD6-5E6E640ABE20}" sibTransId="{245ED72A-6002-426F-8134-9677CDF8F55B}"/>
    <dgm:cxn modelId="{B3B8F1E0-84E9-4093-8AAC-B6B80A4A8005}" type="presOf" srcId="{2442FFD0-9FA1-4B87-B99C-E90301A4F600}" destId="{782C2E28-18FD-42B4-9308-24D420D1B562}" srcOrd="0" destOrd="0" presId="urn:microsoft.com/office/officeart/2005/8/layout/default#3"/>
    <dgm:cxn modelId="{E13C40EF-3F6B-4F5B-9DDB-450EE6C04480}" type="presOf" srcId="{89A6E959-AA62-4411-AB6A-B6781E364400}" destId="{97378748-FFEF-4474-A5FD-905E2F145902}" srcOrd="0" destOrd="0" presId="urn:microsoft.com/office/officeart/2005/8/layout/default#3"/>
    <dgm:cxn modelId="{FB9801F7-DBB5-4AFC-8806-E48B2FC54BD5}" type="presOf" srcId="{05577164-A761-4EF7-B061-495470A96A46}" destId="{2B75FE02-F4B0-4DF5-BCCA-53A04B27903C}" srcOrd="0" destOrd="0" presId="urn:microsoft.com/office/officeart/2005/8/layout/default#3"/>
    <dgm:cxn modelId="{128A2862-3879-4ADF-91CC-2383A353A3CD}" type="presParOf" srcId="{23FAF66E-4283-4D0E-8FE7-C2BC92C22E63}" destId="{D2A2DF54-5215-4B06-A21E-1D97E3273D84}" srcOrd="0" destOrd="0" presId="urn:microsoft.com/office/officeart/2005/8/layout/default#3"/>
    <dgm:cxn modelId="{A02D81AC-C6B4-4222-B06E-51E9FD108350}" type="presParOf" srcId="{23FAF66E-4283-4D0E-8FE7-C2BC92C22E63}" destId="{A721E59C-4B2B-4791-A5D9-3E16800ED49C}" srcOrd="1" destOrd="0" presId="urn:microsoft.com/office/officeart/2005/8/layout/default#3"/>
    <dgm:cxn modelId="{E417CE83-65C0-43F8-A040-EBB7EA0E1F64}" type="presParOf" srcId="{23FAF66E-4283-4D0E-8FE7-C2BC92C22E63}" destId="{FEFCF902-735A-4231-B4C4-C6A0174F461C}" srcOrd="2" destOrd="0" presId="urn:microsoft.com/office/officeart/2005/8/layout/default#3"/>
    <dgm:cxn modelId="{AC9FDD94-3999-4B1E-9B94-CF8146BC7A93}" type="presParOf" srcId="{23FAF66E-4283-4D0E-8FE7-C2BC92C22E63}" destId="{E224298A-0EA1-4C1A-8ECE-2E1A6D8BF2DB}" srcOrd="3" destOrd="0" presId="urn:microsoft.com/office/officeart/2005/8/layout/default#3"/>
    <dgm:cxn modelId="{510C1186-EE81-4D5C-ADA8-2A0E9AB7B499}" type="presParOf" srcId="{23FAF66E-4283-4D0E-8FE7-C2BC92C22E63}" destId="{963B10E9-38DA-4FFE-902E-1894E1E0D80B}" srcOrd="4" destOrd="0" presId="urn:microsoft.com/office/officeart/2005/8/layout/default#3"/>
    <dgm:cxn modelId="{C9066D64-67B7-464F-B37A-59C03A81092D}" type="presParOf" srcId="{23FAF66E-4283-4D0E-8FE7-C2BC92C22E63}" destId="{D6CE8F66-1195-4CFE-B34B-A898AF5F26B2}" srcOrd="5" destOrd="0" presId="urn:microsoft.com/office/officeart/2005/8/layout/default#3"/>
    <dgm:cxn modelId="{E9D7754D-091C-469B-BBCB-B1546D1A7C22}" type="presParOf" srcId="{23FAF66E-4283-4D0E-8FE7-C2BC92C22E63}" destId="{0D3B0C9B-D8F7-4DC4-A790-BD8C88D7510A}" srcOrd="6" destOrd="0" presId="urn:microsoft.com/office/officeart/2005/8/layout/default#3"/>
    <dgm:cxn modelId="{E49D8505-405F-4BCA-AC04-D905F62411C2}" type="presParOf" srcId="{23FAF66E-4283-4D0E-8FE7-C2BC92C22E63}" destId="{25AD33E0-18D3-49CD-AD75-AFD845F38E11}" srcOrd="7" destOrd="0" presId="urn:microsoft.com/office/officeart/2005/8/layout/default#3"/>
    <dgm:cxn modelId="{41C89371-22A0-4222-B4CD-3B99B7C08EB0}" type="presParOf" srcId="{23FAF66E-4283-4D0E-8FE7-C2BC92C22E63}" destId="{F13C1713-F9D3-4A0E-9ED8-639BB7C2D445}" srcOrd="8" destOrd="0" presId="urn:microsoft.com/office/officeart/2005/8/layout/default#3"/>
    <dgm:cxn modelId="{AA828D1E-A904-4895-9C10-A0F76BD1B5DB}" type="presParOf" srcId="{23FAF66E-4283-4D0E-8FE7-C2BC92C22E63}" destId="{78CF0A44-D6CF-4BAF-9924-50EA3577D806}" srcOrd="9" destOrd="0" presId="urn:microsoft.com/office/officeart/2005/8/layout/default#3"/>
    <dgm:cxn modelId="{F584AD7B-A198-41D1-825B-3263C41AC718}" type="presParOf" srcId="{23FAF66E-4283-4D0E-8FE7-C2BC92C22E63}" destId="{029C7D72-FE67-4416-A975-B71734D8DA9F}" srcOrd="10" destOrd="0" presId="urn:microsoft.com/office/officeart/2005/8/layout/default#3"/>
    <dgm:cxn modelId="{8C51EEEE-73E4-461A-AA1E-FB4CAF5C4F0E}" type="presParOf" srcId="{23FAF66E-4283-4D0E-8FE7-C2BC92C22E63}" destId="{F42439AA-CCF0-4220-A9D3-0DDC7B941EB6}" srcOrd="11" destOrd="0" presId="urn:microsoft.com/office/officeart/2005/8/layout/default#3"/>
    <dgm:cxn modelId="{EAD82E70-B9F3-4492-B4C3-2D5128A3B705}" type="presParOf" srcId="{23FAF66E-4283-4D0E-8FE7-C2BC92C22E63}" destId="{782C2E28-18FD-42B4-9308-24D420D1B562}" srcOrd="12" destOrd="0" presId="urn:microsoft.com/office/officeart/2005/8/layout/default#3"/>
    <dgm:cxn modelId="{0F2B920E-CA81-4D73-BABF-E9C297AE68FF}" type="presParOf" srcId="{23FAF66E-4283-4D0E-8FE7-C2BC92C22E63}" destId="{DCC353BB-A3B1-4D22-972F-A8CCD2E1C2A1}" srcOrd="13" destOrd="0" presId="urn:microsoft.com/office/officeart/2005/8/layout/default#3"/>
    <dgm:cxn modelId="{B48386B3-A47E-4482-B42C-E490D8894E20}" type="presParOf" srcId="{23FAF66E-4283-4D0E-8FE7-C2BC92C22E63}" destId="{4A9BC952-5319-4D69-A6A1-2CD8ED551827}" srcOrd="14" destOrd="0" presId="urn:microsoft.com/office/officeart/2005/8/layout/default#3"/>
    <dgm:cxn modelId="{5C5271A9-7B22-4D10-8E2D-ABF8B61EDD3F}" type="presParOf" srcId="{23FAF66E-4283-4D0E-8FE7-C2BC92C22E63}" destId="{2F037064-4E8F-4D3D-B4A9-179C2C9138B5}" srcOrd="15" destOrd="0" presId="urn:microsoft.com/office/officeart/2005/8/layout/default#3"/>
    <dgm:cxn modelId="{043CDE42-ECA8-4D60-8872-83316A04B85C}" type="presParOf" srcId="{23FAF66E-4283-4D0E-8FE7-C2BC92C22E63}" destId="{8C92CD6F-AE63-4274-BDA2-6AD242B87F36}" srcOrd="16" destOrd="0" presId="urn:microsoft.com/office/officeart/2005/8/layout/default#3"/>
    <dgm:cxn modelId="{671B20C2-3FEC-4C39-A005-EDED8FEBC8DC}" type="presParOf" srcId="{23FAF66E-4283-4D0E-8FE7-C2BC92C22E63}" destId="{FC607C1A-F07F-478D-8086-4B88ACF96F26}" srcOrd="17" destOrd="0" presId="urn:microsoft.com/office/officeart/2005/8/layout/default#3"/>
    <dgm:cxn modelId="{F0335797-486E-4CA8-8FB1-4B4F7DD89EC8}" type="presParOf" srcId="{23FAF66E-4283-4D0E-8FE7-C2BC92C22E63}" destId="{F13E9DA9-FAC5-45B6-8961-F462EE061610}" srcOrd="18" destOrd="0" presId="urn:microsoft.com/office/officeart/2005/8/layout/default#3"/>
    <dgm:cxn modelId="{9F1A6BBE-A5A3-404D-A5D3-BFD6B93EE8CC}" type="presParOf" srcId="{23FAF66E-4283-4D0E-8FE7-C2BC92C22E63}" destId="{FDB56756-5771-45DB-9CAA-866EA23E2A01}" srcOrd="19" destOrd="0" presId="urn:microsoft.com/office/officeart/2005/8/layout/default#3"/>
    <dgm:cxn modelId="{FAD4FAE2-494E-4398-8917-454A0857E284}" type="presParOf" srcId="{23FAF66E-4283-4D0E-8FE7-C2BC92C22E63}" destId="{7AF8F5AB-AD60-4359-8A34-91E2286CCA67}" srcOrd="20" destOrd="0" presId="urn:microsoft.com/office/officeart/2005/8/layout/default#3"/>
    <dgm:cxn modelId="{FF1AE17E-E42A-4202-92F9-C48F226D282E}" type="presParOf" srcId="{23FAF66E-4283-4D0E-8FE7-C2BC92C22E63}" destId="{BFAEB946-2DA1-43BF-B682-4B77500FA67D}" srcOrd="21" destOrd="0" presId="urn:microsoft.com/office/officeart/2005/8/layout/default#3"/>
    <dgm:cxn modelId="{4EDAE450-ABCD-4BE3-B813-1486EABF9447}" type="presParOf" srcId="{23FAF66E-4283-4D0E-8FE7-C2BC92C22E63}" destId="{A65E8F69-EC11-48B4-B448-00AD4CBE6BEA}" srcOrd="22" destOrd="0" presId="urn:microsoft.com/office/officeart/2005/8/layout/default#3"/>
    <dgm:cxn modelId="{E16C2058-B9CC-410B-A20C-60C6C4C541DA}" type="presParOf" srcId="{23FAF66E-4283-4D0E-8FE7-C2BC92C22E63}" destId="{894758A3-B02A-4DDE-A54D-BBA1ACD8E26A}" srcOrd="23" destOrd="0" presId="urn:microsoft.com/office/officeart/2005/8/layout/default#3"/>
    <dgm:cxn modelId="{3D9B46DB-5C57-402E-B910-9C829D2012F2}" type="presParOf" srcId="{23FAF66E-4283-4D0E-8FE7-C2BC92C22E63}" destId="{C7A7D667-177F-4B98-910C-66223B0A5B71}" srcOrd="24" destOrd="0" presId="urn:microsoft.com/office/officeart/2005/8/layout/default#3"/>
    <dgm:cxn modelId="{5837B8A1-EF2E-4DFA-B77F-14B687C9479C}" type="presParOf" srcId="{23FAF66E-4283-4D0E-8FE7-C2BC92C22E63}" destId="{56C84BBD-8537-44D1-9062-60DB6C14CE42}" srcOrd="25" destOrd="0" presId="urn:microsoft.com/office/officeart/2005/8/layout/default#3"/>
    <dgm:cxn modelId="{D792E578-56F5-4A82-88C9-ED526078C873}" type="presParOf" srcId="{23FAF66E-4283-4D0E-8FE7-C2BC92C22E63}" destId="{A59D82DA-79F3-423A-92F8-CB50CB064217}" srcOrd="26" destOrd="0" presId="urn:microsoft.com/office/officeart/2005/8/layout/default#3"/>
    <dgm:cxn modelId="{F29D296C-D2A6-4962-AACD-C7969D1CF81D}" type="presParOf" srcId="{23FAF66E-4283-4D0E-8FE7-C2BC92C22E63}" destId="{E4A82104-D21E-4B66-9F19-D19E326F3BE3}" srcOrd="27" destOrd="0" presId="urn:microsoft.com/office/officeart/2005/8/layout/default#3"/>
    <dgm:cxn modelId="{E6F9D64A-C132-4890-9055-2AF1BC3012D8}" type="presParOf" srcId="{23FAF66E-4283-4D0E-8FE7-C2BC92C22E63}" destId="{B97513E6-AA6C-4018-AE3F-0D056D324EEA}" srcOrd="28" destOrd="0" presId="urn:microsoft.com/office/officeart/2005/8/layout/default#3"/>
    <dgm:cxn modelId="{01404522-7471-4265-BF3F-5544379341DF}" type="presParOf" srcId="{23FAF66E-4283-4D0E-8FE7-C2BC92C22E63}" destId="{D7F61934-5DC1-4EF6-86FB-E1DDA8E705D3}" srcOrd="29" destOrd="0" presId="urn:microsoft.com/office/officeart/2005/8/layout/default#3"/>
    <dgm:cxn modelId="{28646D7F-AFFE-40D6-AF22-B9AE78720610}" type="presParOf" srcId="{23FAF66E-4283-4D0E-8FE7-C2BC92C22E63}" destId="{9A2278C0-E369-44EE-9641-CBA40674ED22}" srcOrd="30" destOrd="0" presId="urn:microsoft.com/office/officeart/2005/8/layout/default#3"/>
    <dgm:cxn modelId="{64CFC0A7-BC3E-4A89-8BAD-93A49729EA63}" type="presParOf" srcId="{23FAF66E-4283-4D0E-8FE7-C2BC92C22E63}" destId="{EE7CCC9E-803D-49E6-8D58-AA1B55D5FF59}" srcOrd="31" destOrd="0" presId="urn:microsoft.com/office/officeart/2005/8/layout/default#3"/>
    <dgm:cxn modelId="{A46772D4-14F6-4937-BB6C-C71EAB9C508F}" type="presParOf" srcId="{23FAF66E-4283-4D0E-8FE7-C2BC92C22E63}" destId="{A7C6A649-B02F-4092-8081-66C14E7DEB29}" srcOrd="32" destOrd="0" presId="urn:microsoft.com/office/officeart/2005/8/layout/default#3"/>
    <dgm:cxn modelId="{BE12C82F-3E76-4D0C-AE6B-AA43E24576C6}" type="presParOf" srcId="{23FAF66E-4283-4D0E-8FE7-C2BC92C22E63}" destId="{3CC15A49-BCCF-4A38-A2B3-F4594D8B47CB}" srcOrd="33" destOrd="0" presId="urn:microsoft.com/office/officeart/2005/8/layout/default#3"/>
    <dgm:cxn modelId="{4846E6E4-B5D4-449A-86A9-8A07857F4C8D}" type="presParOf" srcId="{23FAF66E-4283-4D0E-8FE7-C2BC92C22E63}" destId="{020FE4F9-56C4-4EBD-A432-C3541323086D}" srcOrd="34" destOrd="0" presId="urn:microsoft.com/office/officeart/2005/8/layout/default#3"/>
    <dgm:cxn modelId="{0C1D6B72-C060-4CC6-B137-D1808B34CA10}" type="presParOf" srcId="{23FAF66E-4283-4D0E-8FE7-C2BC92C22E63}" destId="{67BEA7A6-FFDD-4426-9501-13C68259254B}" srcOrd="35" destOrd="0" presId="urn:microsoft.com/office/officeart/2005/8/layout/default#3"/>
    <dgm:cxn modelId="{B5122181-DE15-4C62-9F6E-4ED6888D6FCE}" type="presParOf" srcId="{23FAF66E-4283-4D0E-8FE7-C2BC92C22E63}" destId="{3E86B425-D7CA-4B64-9DDA-9DC647062133}" srcOrd="36" destOrd="0" presId="urn:microsoft.com/office/officeart/2005/8/layout/default#3"/>
    <dgm:cxn modelId="{0BC59BC0-0F4F-493C-A17E-7A1A2A4A45D6}" type="presParOf" srcId="{23FAF66E-4283-4D0E-8FE7-C2BC92C22E63}" destId="{7A62B7FC-2D62-4521-A88C-F62073CF08D3}" srcOrd="37" destOrd="0" presId="urn:microsoft.com/office/officeart/2005/8/layout/default#3"/>
    <dgm:cxn modelId="{29DB2A7D-0042-4A18-AB8C-CC343F5327AB}" type="presParOf" srcId="{23FAF66E-4283-4D0E-8FE7-C2BC92C22E63}" destId="{35CFE1D5-0599-442F-8DA2-31A637C7B728}" srcOrd="38" destOrd="0" presId="urn:microsoft.com/office/officeart/2005/8/layout/default#3"/>
    <dgm:cxn modelId="{DA5476E1-F620-4D10-A829-DBC1F5B6805D}" type="presParOf" srcId="{23FAF66E-4283-4D0E-8FE7-C2BC92C22E63}" destId="{B2EF4964-C926-49C9-89DD-D41C5448CA03}" srcOrd="39" destOrd="0" presId="urn:microsoft.com/office/officeart/2005/8/layout/default#3"/>
    <dgm:cxn modelId="{EE50138D-A387-4D01-AB17-D9FD43A617CE}" type="presParOf" srcId="{23FAF66E-4283-4D0E-8FE7-C2BC92C22E63}" destId="{0FD221D6-B392-442E-A8A6-C0376B3231B7}" srcOrd="40" destOrd="0" presId="urn:microsoft.com/office/officeart/2005/8/layout/default#3"/>
    <dgm:cxn modelId="{B14D8301-8F27-4AED-B5E9-2C81CED7FDAF}" type="presParOf" srcId="{23FAF66E-4283-4D0E-8FE7-C2BC92C22E63}" destId="{F458FDE7-3702-418F-B968-1642A1BCCEFC}" srcOrd="41" destOrd="0" presId="urn:microsoft.com/office/officeart/2005/8/layout/default#3"/>
    <dgm:cxn modelId="{9BF94F81-3FE5-4123-B3DB-C1BB745F0956}" type="presParOf" srcId="{23FAF66E-4283-4D0E-8FE7-C2BC92C22E63}" destId="{403B0F58-4F71-4A93-A815-989E22FA86EC}" srcOrd="42" destOrd="0" presId="urn:microsoft.com/office/officeart/2005/8/layout/default#3"/>
    <dgm:cxn modelId="{5EF7CFB9-2976-4653-9EDE-65C02789EDEB}" type="presParOf" srcId="{23FAF66E-4283-4D0E-8FE7-C2BC92C22E63}" destId="{18D298C8-2585-4B19-8AC2-BB97BB9D9D3A}" srcOrd="43" destOrd="0" presId="urn:microsoft.com/office/officeart/2005/8/layout/default#3"/>
    <dgm:cxn modelId="{3899A491-8864-4660-9606-7515F5D72454}" type="presParOf" srcId="{23FAF66E-4283-4D0E-8FE7-C2BC92C22E63}" destId="{2EC5E9D8-23F0-4B86-8345-45CB700F4EA5}" srcOrd="44" destOrd="0" presId="urn:microsoft.com/office/officeart/2005/8/layout/default#3"/>
    <dgm:cxn modelId="{4356AEB2-C85C-41BB-A65E-8B39D3755321}" type="presParOf" srcId="{23FAF66E-4283-4D0E-8FE7-C2BC92C22E63}" destId="{55FB7BD9-6E14-4037-85DB-43716D310740}" srcOrd="45" destOrd="0" presId="urn:microsoft.com/office/officeart/2005/8/layout/default#3"/>
    <dgm:cxn modelId="{A3E0629D-41E0-4896-AEF3-ECFD62750D82}" type="presParOf" srcId="{23FAF66E-4283-4D0E-8FE7-C2BC92C22E63}" destId="{97378748-FFEF-4474-A5FD-905E2F145902}" srcOrd="46" destOrd="0" presId="urn:microsoft.com/office/officeart/2005/8/layout/default#3"/>
    <dgm:cxn modelId="{2DDF436F-6F70-4E4B-A172-AF768C101088}" type="presParOf" srcId="{23FAF66E-4283-4D0E-8FE7-C2BC92C22E63}" destId="{0EC69F35-A914-47C8-9A85-E4FCD0EAE195}" srcOrd="47" destOrd="0" presId="urn:microsoft.com/office/officeart/2005/8/layout/default#3"/>
    <dgm:cxn modelId="{D825BC07-2EF5-4CDA-B587-62CA128703CF}" type="presParOf" srcId="{23FAF66E-4283-4D0E-8FE7-C2BC92C22E63}" destId="{3C7AC8BB-30D9-432B-BFDC-853943A00D54}" srcOrd="48" destOrd="0" presId="urn:microsoft.com/office/officeart/2005/8/layout/default#3"/>
    <dgm:cxn modelId="{64C08758-EDD0-4DBF-8156-A2F3299843FB}" type="presParOf" srcId="{23FAF66E-4283-4D0E-8FE7-C2BC92C22E63}" destId="{BC3C7334-9F4E-4F8A-90DC-C1B6FF3678E8}" srcOrd="49" destOrd="0" presId="urn:microsoft.com/office/officeart/2005/8/layout/default#3"/>
    <dgm:cxn modelId="{9A86AC49-91C8-474B-ADF0-BA6197120ED5}" type="presParOf" srcId="{23FAF66E-4283-4D0E-8FE7-C2BC92C22E63}" destId="{4E1C200E-05C3-4AE6-BE0C-04970D84E5D5}" srcOrd="50" destOrd="0" presId="urn:microsoft.com/office/officeart/2005/8/layout/default#3"/>
    <dgm:cxn modelId="{BC42AED9-DA47-4B3F-B61E-BE90700D7DCA}" type="presParOf" srcId="{23FAF66E-4283-4D0E-8FE7-C2BC92C22E63}" destId="{74FBB71E-E7AA-429B-8734-1CD64DCC276B}" srcOrd="51" destOrd="0" presId="urn:microsoft.com/office/officeart/2005/8/layout/default#3"/>
    <dgm:cxn modelId="{918D31E3-6E25-4861-9F4B-4868BDC941AC}" type="presParOf" srcId="{23FAF66E-4283-4D0E-8FE7-C2BC92C22E63}" destId="{2B75FE02-F4B0-4DF5-BCCA-53A04B27903C}" srcOrd="52" destOrd="0" presId="urn:microsoft.com/office/officeart/2005/8/layout/default#3"/>
    <dgm:cxn modelId="{1DE8B695-7EC8-417A-9FF8-301FAE0FE5EB}" type="presParOf" srcId="{23FAF66E-4283-4D0E-8FE7-C2BC92C22E63}" destId="{42109F23-1676-4EB1-9447-57A38294871C}" srcOrd="53" destOrd="0" presId="urn:microsoft.com/office/officeart/2005/8/layout/default#3"/>
    <dgm:cxn modelId="{4C641C09-08C6-4E7B-8268-05336778318F}" type="presParOf" srcId="{23FAF66E-4283-4D0E-8FE7-C2BC92C22E63}" destId="{D7AC711A-D2AE-400A-BEF9-F8C14ABE33A6}" srcOrd="54" destOrd="0" presId="urn:microsoft.com/office/officeart/2005/8/layout/default#3"/>
    <dgm:cxn modelId="{91067DAB-5178-42D4-9E0B-9E033891891F}" type="presParOf" srcId="{23FAF66E-4283-4D0E-8FE7-C2BC92C22E63}" destId="{1F6E1A1C-DAE8-48C4-961D-81FE92FDD411}" srcOrd="55" destOrd="0" presId="urn:microsoft.com/office/officeart/2005/8/layout/default#3"/>
    <dgm:cxn modelId="{B157224D-06D7-4204-8FB4-83DCA80C353F}" type="presParOf" srcId="{23FAF66E-4283-4D0E-8FE7-C2BC92C22E63}" destId="{2A65F04D-95B8-47DC-9953-667BF97222FA}" srcOrd="5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BA2EA2-0E6D-4089-8CE1-E3BF6879972E}" type="doc">
      <dgm:prSet loTypeId="urn:microsoft.com/office/officeart/2005/8/layout/process1" loCatId="process" qsTypeId="urn:microsoft.com/office/officeart/2005/8/quickstyle/simple3" qsCatId="simple" csTypeId="urn:microsoft.com/office/officeart/2005/8/colors/accent0_3" csCatId="mainScheme" phldr="1"/>
      <dgm:spPr/>
    </dgm:pt>
    <dgm:pt modelId="{C9757E11-EB78-47CC-8F83-D31FAD199136}">
      <dgm:prSet phldrT="[文字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TW" altLang="en-US" dirty="0"/>
            <a:t>胚布</a:t>
          </a:r>
        </a:p>
      </dgm:t>
    </dgm:pt>
    <dgm:pt modelId="{59143BE9-4D6F-499F-9B11-3BC94F75C37C}" type="parTrans" cxnId="{CA3D4703-FCFC-432D-84A4-48F5B09ACCBF}">
      <dgm:prSet/>
      <dgm:spPr/>
      <dgm:t>
        <a:bodyPr/>
        <a:lstStyle/>
        <a:p>
          <a:endParaRPr lang="zh-TW" altLang="en-US"/>
        </a:p>
      </dgm:t>
    </dgm:pt>
    <dgm:pt modelId="{09761CA2-4796-40AD-8680-E3E40CB047AE}" type="sibTrans" cxnId="{CA3D4703-FCFC-432D-84A4-48F5B09ACCBF}">
      <dgm:prSet/>
      <dgm:spPr/>
      <dgm:t>
        <a:bodyPr/>
        <a:lstStyle/>
        <a:p>
          <a:endParaRPr lang="zh-TW" altLang="en-US"/>
        </a:p>
      </dgm:t>
    </dgm:pt>
    <dgm:pt modelId="{6BA77C81-3566-4A67-9F65-CC4FA9E9522D}">
      <dgm:prSet phldrT="[文字]"/>
      <dgm:spPr/>
      <dgm:t>
        <a:bodyPr/>
        <a:lstStyle/>
        <a:p>
          <a:r>
            <a:rPr lang="zh-TW" altLang="en-US" dirty="0"/>
            <a:t>胚準胚檢</a:t>
          </a:r>
        </a:p>
      </dgm:t>
    </dgm:pt>
    <dgm:pt modelId="{F3B81729-EA3B-4C2F-B53D-89E756162689}" type="parTrans" cxnId="{409E0ABE-3F12-44F3-AD94-519A7AD684FA}">
      <dgm:prSet/>
      <dgm:spPr/>
      <dgm:t>
        <a:bodyPr/>
        <a:lstStyle/>
        <a:p>
          <a:endParaRPr lang="zh-TW" altLang="en-US"/>
        </a:p>
      </dgm:t>
    </dgm:pt>
    <dgm:pt modelId="{354DE6E5-E53F-4EA5-BE4D-6179A2ECAFC8}" type="sibTrans" cxnId="{409E0ABE-3F12-44F3-AD94-519A7AD684FA}">
      <dgm:prSet/>
      <dgm:spPr/>
      <dgm:t>
        <a:bodyPr/>
        <a:lstStyle/>
        <a:p>
          <a:endParaRPr lang="zh-TW" altLang="en-US"/>
        </a:p>
      </dgm:t>
    </dgm:pt>
    <dgm:pt modelId="{F8CB4A52-8863-40E9-A556-9590785A8A3F}">
      <dgm:prSet phldrT="[文字]"/>
      <dgm:spPr/>
      <dgm:t>
        <a:bodyPr/>
        <a:lstStyle/>
        <a:p>
          <a:r>
            <a:rPr lang="zh-TW" altLang="en-US" dirty="0"/>
            <a:t>退漿</a:t>
          </a:r>
        </a:p>
      </dgm:t>
    </dgm:pt>
    <dgm:pt modelId="{005E0E03-1906-4CEE-9D58-9DE6B4EFA2F9}" type="parTrans" cxnId="{CA50FD6C-726A-4E2E-9D3A-EFE09A521393}">
      <dgm:prSet/>
      <dgm:spPr/>
      <dgm:t>
        <a:bodyPr/>
        <a:lstStyle/>
        <a:p>
          <a:endParaRPr lang="zh-TW" altLang="en-US"/>
        </a:p>
      </dgm:t>
    </dgm:pt>
    <dgm:pt modelId="{3A65811B-9661-4081-9FA6-324734BFD034}" type="sibTrans" cxnId="{CA50FD6C-726A-4E2E-9D3A-EFE09A521393}">
      <dgm:prSet/>
      <dgm:spPr/>
      <dgm:t>
        <a:bodyPr/>
        <a:lstStyle/>
        <a:p>
          <a:endParaRPr lang="zh-TW" altLang="en-US"/>
        </a:p>
      </dgm:t>
    </dgm:pt>
    <dgm:pt modelId="{5C16A4F0-1821-48E8-880A-7818FD3A6F7E}">
      <dgm:prSet phldrT="[文字]"/>
      <dgm:spPr/>
      <dgm:t>
        <a:bodyPr/>
        <a:lstStyle/>
        <a:p>
          <a:r>
            <a:rPr lang="zh-TW" altLang="en-US" dirty="0"/>
            <a:t>解撚 </a:t>
          </a:r>
        </a:p>
      </dgm:t>
    </dgm:pt>
    <dgm:pt modelId="{6CC7A1E8-A4DA-4B9D-906D-C045E5BBE3D8}" type="parTrans" cxnId="{E3CC38DD-5271-4F14-930A-FC7E0EDF2F5D}">
      <dgm:prSet/>
      <dgm:spPr/>
      <dgm:t>
        <a:bodyPr/>
        <a:lstStyle/>
        <a:p>
          <a:endParaRPr lang="zh-TW" altLang="en-US"/>
        </a:p>
      </dgm:t>
    </dgm:pt>
    <dgm:pt modelId="{FE50323D-261D-41B9-9501-31A6E7B668CB}" type="sibTrans" cxnId="{E3CC38DD-5271-4F14-930A-FC7E0EDF2F5D}">
      <dgm:prSet/>
      <dgm:spPr/>
      <dgm:t>
        <a:bodyPr/>
        <a:lstStyle/>
        <a:p>
          <a:endParaRPr lang="zh-TW" altLang="en-US"/>
        </a:p>
      </dgm:t>
    </dgm:pt>
    <dgm:pt modelId="{4C98FBF0-8C2E-49F7-9E8A-C59C7C9DE821}">
      <dgm:prSet phldrT="[文字]"/>
      <dgm:spPr/>
      <dgm:t>
        <a:bodyPr/>
        <a:lstStyle/>
        <a:p>
          <a:r>
            <a:rPr lang="zh-TW" altLang="en-US" dirty="0"/>
            <a:t>烘乾定型</a:t>
          </a:r>
        </a:p>
      </dgm:t>
    </dgm:pt>
    <dgm:pt modelId="{EC17CDFA-ED16-4024-B3AC-3ED5C115F9D5}" type="parTrans" cxnId="{CF055A21-EF8F-46B1-B65D-FAE12221F27E}">
      <dgm:prSet/>
      <dgm:spPr/>
      <dgm:t>
        <a:bodyPr/>
        <a:lstStyle/>
        <a:p>
          <a:endParaRPr lang="zh-TW" altLang="en-US"/>
        </a:p>
      </dgm:t>
    </dgm:pt>
    <dgm:pt modelId="{19645A20-864F-4CA2-B15A-183932E099C7}" type="sibTrans" cxnId="{CF055A21-EF8F-46B1-B65D-FAE12221F27E}">
      <dgm:prSet/>
      <dgm:spPr/>
      <dgm:t>
        <a:bodyPr/>
        <a:lstStyle/>
        <a:p>
          <a:endParaRPr lang="zh-TW" altLang="en-US" dirty="0"/>
        </a:p>
      </dgm:t>
    </dgm:pt>
    <dgm:pt modelId="{27FBBA6F-04C0-42F2-A163-D1EFE2D01F68}" type="pres">
      <dgm:prSet presAssocID="{9BBA2EA2-0E6D-4089-8CE1-E3BF6879972E}" presName="Name0" presStyleCnt="0">
        <dgm:presLayoutVars>
          <dgm:dir/>
          <dgm:resizeHandles val="exact"/>
        </dgm:presLayoutVars>
      </dgm:prSet>
      <dgm:spPr/>
    </dgm:pt>
    <dgm:pt modelId="{0FD575FE-567E-4075-8635-FB403C9AC75C}" type="pres">
      <dgm:prSet presAssocID="{C9757E11-EB78-47CC-8F83-D31FAD199136}" presName="node" presStyleLbl="node1" presStyleIdx="0" presStyleCnt="5">
        <dgm:presLayoutVars>
          <dgm:bulletEnabled val="1"/>
        </dgm:presLayoutVars>
      </dgm:prSet>
      <dgm:spPr/>
    </dgm:pt>
    <dgm:pt modelId="{39CEF998-8E37-4719-B6FD-691D4B3C39D5}" type="pres">
      <dgm:prSet presAssocID="{09761CA2-4796-40AD-8680-E3E40CB047AE}" presName="sibTrans" presStyleLbl="sibTrans2D1" presStyleIdx="0" presStyleCnt="4"/>
      <dgm:spPr/>
    </dgm:pt>
    <dgm:pt modelId="{8A704EC3-126E-41AE-884E-5F634D45632F}" type="pres">
      <dgm:prSet presAssocID="{09761CA2-4796-40AD-8680-E3E40CB047AE}" presName="connectorText" presStyleLbl="sibTrans2D1" presStyleIdx="0" presStyleCnt="4"/>
      <dgm:spPr/>
    </dgm:pt>
    <dgm:pt modelId="{D2554DB5-4FA0-4937-8BF1-2F95EA4BED86}" type="pres">
      <dgm:prSet presAssocID="{6BA77C81-3566-4A67-9F65-CC4FA9E9522D}" presName="node" presStyleLbl="node1" presStyleIdx="1" presStyleCnt="5" custScaleY="100000">
        <dgm:presLayoutVars>
          <dgm:bulletEnabled val="1"/>
        </dgm:presLayoutVars>
      </dgm:prSet>
      <dgm:spPr/>
    </dgm:pt>
    <dgm:pt modelId="{884A55FD-1F96-4D31-A34D-1FC5B95F009C}" type="pres">
      <dgm:prSet presAssocID="{354DE6E5-E53F-4EA5-BE4D-6179A2ECAFC8}" presName="sibTrans" presStyleLbl="sibTrans2D1" presStyleIdx="1" presStyleCnt="4"/>
      <dgm:spPr/>
    </dgm:pt>
    <dgm:pt modelId="{6129B004-87F5-4C1B-BF70-3704B68E8A13}" type="pres">
      <dgm:prSet presAssocID="{354DE6E5-E53F-4EA5-BE4D-6179A2ECAFC8}" presName="connectorText" presStyleLbl="sibTrans2D1" presStyleIdx="1" presStyleCnt="4"/>
      <dgm:spPr/>
    </dgm:pt>
    <dgm:pt modelId="{EF65E482-88C7-4C77-BEEA-17B8EE835491}" type="pres">
      <dgm:prSet presAssocID="{F8CB4A52-8863-40E9-A556-9590785A8A3F}" presName="node" presStyleLbl="node1" presStyleIdx="2" presStyleCnt="5">
        <dgm:presLayoutVars>
          <dgm:bulletEnabled val="1"/>
        </dgm:presLayoutVars>
      </dgm:prSet>
      <dgm:spPr/>
    </dgm:pt>
    <dgm:pt modelId="{FB166E6A-BA2C-4D4B-A428-8F9CEA1084E0}" type="pres">
      <dgm:prSet presAssocID="{3A65811B-9661-4081-9FA6-324734BFD034}" presName="sibTrans" presStyleLbl="sibTrans2D1" presStyleIdx="2" presStyleCnt="4"/>
      <dgm:spPr/>
    </dgm:pt>
    <dgm:pt modelId="{1867DEEE-B4CB-45B1-B66F-07FB6C14F742}" type="pres">
      <dgm:prSet presAssocID="{3A65811B-9661-4081-9FA6-324734BFD034}" presName="connectorText" presStyleLbl="sibTrans2D1" presStyleIdx="2" presStyleCnt="4"/>
      <dgm:spPr/>
    </dgm:pt>
    <dgm:pt modelId="{F5BEA642-D959-4009-9540-88B00F50662C}" type="pres">
      <dgm:prSet presAssocID="{5C16A4F0-1821-48E8-880A-7818FD3A6F7E}" presName="node" presStyleLbl="node1" presStyleIdx="3" presStyleCnt="5">
        <dgm:presLayoutVars>
          <dgm:bulletEnabled val="1"/>
        </dgm:presLayoutVars>
      </dgm:prSet>
      <dgm:spPr/>
    </dgm:pt>
    <dgm:pt modelId="{15DEB5B4-DC9A-495E-BEFB-BA7028093DC8}" type="pres">
      <dgm:prSet presAssocID="{FE50323D-261D-41B9-9501-31A6E7B668CB}" presName="sibTrans" presStyleLbl="sibTrans2D1" presStyleIdx="3" presStyleCnt="4"/>
      <dgm:spPr/>
    </dgm:pt>
    <dgm:pt modelId="{8C79C15E-4294-41AD-B220-0BDB96D59AFB}" type="pres">
      <dgm:prSet presAssocID="{FE50323D-261D-41B9-9501-31A6E7B668CB}" presName="connectorText" presStyleLbl="sibTrans2D1" presStyleIdx="3" presStyleCnt="4"/>
      <dgm:spPr/>
    </dgm:pt>
    <dgm:pt modelId="{72E876B8-328E-469F-94FD-2B1302A1BEA1}" type="pres">
      <dgm:prSet presAssocID="{4C98FBF0-8C2E-49F7-9E8A-C59C7C9DE821}" presName="node" presStyleLbl="node1" presStyleIdx="4" presStyleCnt="5">
        <dgm:presLayoutVars>
          <dgm:bulletEnabled val="1"/>
        </dgm:presLayoutVars>
      </dgm:prSet>
      <dgm:spPr/>
    </dgm:pt>
  </dgm:ptLst>
  <dgm:cxnLst>
    <dgm:cxn modelId="{CA3D4703-FCFC-432D-84A4-48F5B09ACCBF}" srcId="{9BBA2EA2-0E6D-4089-8CE1-E3BF6879972E}" destId="{C9757E11-EB78-47CC-8F83-D31FAD199136}" srcOrd="0" destOrd="0" parTransId="{59143BE9-4D6F-499F-9B11-3BC94F75C37C}" sibTransId="{09761CA2-4796-40AD-8680-E3E40CB047AE}"/>
    <dgm:cxn modelId="{CF055A21-EF8F-46B1-B65D-FAE12221F27E}" srcId="{9BBA2EA2-0E6D-4089-8CE1-E3BF6879972E}" destId="{4C98FBF0-8C2E-49F7-9E8A-C59C7C9DE821}" srcOrd="4" destOrd="0" parTransId="{EC17CDFA-ED16-4024-B3AC-3ED5C115F9D5}" sibTransId="{19645A20-864F-4CA2-B15A-183932E099C7}"/>
    <dgm:cxn modelId="{3852D226-7D9E-4C58-899A-12BBCBE2477C}" type="presOf" srcId="{354DE6E5-E53F-4EA5-BE4D-6179A2ECAFC8}" destId="{6129B004-87F5-4C1B-BF70-3704B68E8A13}" srcOrd="1" destOrd="0" presId="urn:microsoft.com/office/officeart/2005/8/layout/process1"/>
    <dgm:cxn modelId="{90A3323B-2DF6-40D1-9F32-34CA47877A70}" type="presOf" srcId="{FE50323D-261D-41B9-9501-31A6E7B668CB}" destId="{15DEB5B4-DC9A-495E-BEFB-BA7028093DC8}" srcOrd="0" destOrd="0" presId="urn:microsoft.com/office/officeart/2005/8/layout/process1"/>
    <dgm:cxn modelId="{641C595F-7032-47C0-A8E7-3A40E5E2F036}" type="presOf" srcId="{09761CA2-4796-40AD-8680-E3E40CB047AE}" destId="{39CEF998-8E37-4719-B6FD-691D4B3C39D5}" srcOrd="0" destOrd="0" presId="urn:microsoft.com/office/officeart/2005/8/layout/process1"/>
    <dgm:cxn modelId="{252EEE42-FCDA-44D0-8BF6-9CBF907B3DE3}" type="presOf" srcId="{354DE6E5-E53F-4EA5-BE4D-6179A2ECAFC8}" destId="{884A55FD-1F96-4D31-A34D-1FC5B95F009C}" srcOrd="0" destOrd="0" presId="urn:microsoft.com/office/officeart/2005/8/layout/process1"/>
    <dgm:cxn modelId="{16070769-EBDF-44C8-BE88-5A76BB42F039}" type="presOf" srcId="{4C98FBF0-8C2E-49F7-9E8A-C59C7C9DE821}" destId="{72E876B8-328E-469F-94FD-2B1302A1BEA1}" srcOrd="0" destOrd="0" presId="urn:microsoft.com/office/officeart/2005/8/layout/process1"/>
    <dgm:cxn modelId="{CA50FD6C-726A-4E2E-9D3A-EFE09A521393}" srcId="{9BBA2EA2-0E6D-4089-8CE1-E3BF6879972E}" destId="{F8CB4A52-8863-40E9-A556-9590785A8A3F}" srcOrd="2" destOrd="0" parTransId="{005E0E03-1906-4CEE-9D58-9DE6B4EFA2F9}" sibTransId="{3A65811B-9661-4081-9FA6-324734BFD034}"/>
    <dgm:cxn modelId="{431C8D50-5740-4922-ABE0-30840CFEBBAF}" type="presOf" srcId="{3A65811B-9661-4081-9FA6-324734BFD034}" destId="{1867DEEE-B4CB-45B1-B66F-07FB6C14F742}" srcOrd="1" destOrd="0" presId="urn:microsoft.com/office/officeart/2005/8/layout/process1"/>
    <dgm:cxn modelId="{69207C52-0910-4AA7-B7AA-C2998C9136A0}" type="presOf" srcId="{9BBA2EA2-0E6D-4089-8CE1-E3BF6879972E}" destId="{27FBBA6F-04C0-42F2-A163-D1EFE2D01F68}" srcOrd="0" destOrd="0" presId="urn:microsoft.com/office/officeart/2005/8/layout/process1"/>
    <dgm:cxn modelId="{D526D193-DA5B-402F-B5E4-F3611E2BDC94}" type="presOf" srcId="{5C16A4F0-1821-48E8-880A-7818FD3A6F7E}" destId="{F5BEA642-D959-4009-9540-88B00F50662C}" srcOrd="0" destOrd="0" presId="urn:microsoft.com/office/officeart/2005/8/layout/process1"/>
    <dgm:cxn modelId="{DD5AF8AA-B808-4F35-93E0-7FC6B40B774C}" type="presOf" srcId="{6BA77C81-3566-4A67-9F65-CC4FA9E9522D}" destId="{D2554DB5-4FA0-4937-8BF1-2F95EA4BED86}" srcOrd="0" destOrd="0" presId="urn:microsoft.com/office/officeart/2005/8/layout/process1"/>
    <dgm:cxn modelId="{409E0ABE-3F12-44F3-AD94-519A7AD684FA}" srcId="{9BBA2EA2-0E6D-4089-8CE1-E3BF6879972E}" destId="{6BA77C81-3566-4A67-9F65-CC4FA9E9522D}" srcOrd="1" destOrd="0" parTransId="{F3B81729-EA3B-4C2F-B53D-89E756162689}" sibTransId="{354DE6E5-E53F-4EA5-BE4D-6179A2ECAFC8}"/>
    <dgm:cxn modelId="{3E2251D0-C0D6-4D44-99D8-C615B042883E}" type="presOf" srcId="{C9757E11-EB78-47CC-8F83-D31FAD199136}" destId="{0FD575FE-567E-4075-8635-FB403C9AC75C}" srcOrd="0" destOrd="0" presId="urn:microsoft.com/office/officeart/2005/8/layout/process1"/>
    <dgm:cxn modelId="{E3CC38DD-5271-4F14-930A-FC7E0EDF2F5D}" srcId="{9BBA2EA2-0E6D-4089-8CE1-E3BF6879972E}" destId="{5C16A4F0-1821-48E8-880A-7818FD3A6F7E}" srcOrd="3" destOrd="0" parTransId="{6CC7A1E8-A4DA-4B9D-906D-C045E5BBE3D8}" sibTransId="{FE50323D-261D-41B9-9501-31A6E7B668CB}"/>
    <dgm:cxn modelId="{7136BBDE-CB6D-49C8-B720-DFE733D905E9}" type="presOf" srcId="{F8CB4A52-8863-40E9-A556-9590785A8A3F}" destId="{EF65E482-88C7-4C77-BEEA-17B8EE835491}" srcOrd="0" destOrd="0" presId="urn:microsoft.com/office/officeart/2005/8/layout/process1"/>
    <dgm:cxn modelId="{4A8CCCE0-83BF-4187-99D6-17232BB97666}" type="presOf" srcId="{09761CA2-4796-40AD-8680-E3E40CB047AE}" destId="{8A704EC3-126E-41AE-884E-5F634D45632F}" srcOrd="1" destOrd="0" presId="urn:microsoft.com/office/officeart/2005/8/layout/process1"/>
    <dgm:cxn modelId="{18C5BAE3-6F27-46D6-AD7A-8317E3BF0E8A}" type="presOf" srcId="{FE50323D-261D-41B9-9501-31A6E7B668CB}" destId="{8C79C15E-4294-41AD-B220-0BDB96D59AFB}" srcOrd="1" destOrd="0" presId="urn:microsoft.com/office/officeart/2005/8/layout/process1"/>
    <dgm:cxn modelId="{BF93B0EC-FE02-47EC-A544-FC8ECEF643CF}" type="presOf" srcId="{3A65811B-9661-4081-9FA6-324734BFD034}" destId="{FB166E6A-BA2C-4D4B-A428-8F9CEA1084E0}" srcOrd="0" destOrd="0" presId="urn:microsoft.com/office/officeart/2005/8/layout/process1"/>
    <dgm:cxn modelId="{A66C79A5-07B7-4458-BE6C-EE730C2260D5}" type="presParOf" srcId="{27FBBA6F-04C0-42F2-A163-D1EFE2D01F68}" destId="{0FD575FE-567E-4075-8635-FB403C9AC75C}" srcOrd="0" destOrd="0" presId="urn:microsoft.com/office/officeart/2005/8/layout/process1"/>
    <dgm:cxn modelId="{9637AF03-9A08-4F3A-9D83-966EA1634993}" type="presParOf" srcId="{27FBBA6F-04C0-42F2-A163-D1EFE2D01F68}" destId="{39CEF998-8E37-4719-B6FD-691D4B3C39D5}" srcOrd="1" destOrd="0" presId="urn:microsoft.com/office/officeart/2005/8/layout/process1"/>
    <dgm:cxn modelId="{0C86061E-A97B-48FD-ADAA-FBAE948C6F0B}" type="presParOf" srcId="{39CEF998-8E37-4719-B6FD-691D4B3C39D5}" destId="{8A704EC3-126E-41AE-884E-5F634D45632F}" srcOrd="0" destOrd="0" presId="urn:microsoft.com/office/officeart/2005/8/layout/process1"/>
    <dgm:cxn modelId="{3A3C8698-55A7-4E88-BB46-CF75E53B6B63}" type="presParOf" srcId="{27FBBA6F-04C0-42F2-A163-D1EFE2D01F68}" destId="{D2554DB5-4FA0-4937-8BF1-2F95EA4BED86}" srcOrd="2" destOrd="0" presId="urn:microsoft.com/office/officeart/2005/8/layout/process1"/>
    <dgm:cxn modelId="{C30C3706-172F-4E19-9E27-72EF6F50A102}" type="presParOf" srcId="{27FBBA6F-04C0-42F2-A163-D1EFE2D01F68}" destId="{884A55FD-1F96-4D31-A34D-1FC5B95F009C}" srcOrd="3" destOrd="0" presId="urn:microsoft.com/office/officeart/2005/8/layout/process1"/>
    <dgm:cxn modelId="{0D5C4783-7E15-4699-8E22-897281DF0734}" type="presParOf" srcId="{884A55FD-1F96-4D31-A34D-1FC5B95F009C}" destId="{6129B004-87F5-4C1B-BF70-3704B68E8A13}" srcOrd="0" destOrd="0" presId="urn:microsoft.com/office/officeart/2005/8/layout/process1"/>
    <dgm:cxn modelId="{912F2F95-87E7-4D49-81E3-C661A532618D}" type="presParOf" srcId="{27FBBA6F-04C0-42F2-A163-D1EFE2D01F68}" destId="{EF65E482-88C7-4C77-BEEA-17B8EE835491}" srcOrd="4" destOrd="0" presId="urn:microsoft.com/office/officeart/2005/8/layout/process1"/>
    <dgm:cxn modelId="{C1D77348-9745-404F-98A6-91EBDE7FC8B4}" type="presParOf" srcId="{27FBBA6F-04C0-42F2-A163-D1EFE2D01F68}" destId="{FB166E6A-BA2C-4D4B-A428-8F9CEA1084E0}" srcOrd="5" destOrd="0" presId="urn:microsoft.com/office/officeart/2005/8/layout/process1"/>
    <dgm:cxn modelId="{E39625CA-8B3F-43F6-B205-BBE0E1FF6224}" type="presParOf" srcId="{FB166E6A-BA2C-4D4B-A428-8F9CEA1084E0}" destId="{1867DEEE-B4CB-45B1-B66F-07FB6C14F742}" srcOrd="0" destOrd="0" presId="urn:microsoft.com/office/officeart/2005/8/layout/process1"/>
    <dgm:cxn modelId="{C956717D-D7C4-4179-ABB8-896B26D3CA80}" type="presParOf" srcId="{27FBBA6F-04C0-42F2-A163-D1EFE2D01F68}" destId="{F5BEA642-D959-4009-9540-88B00F50662C}" srcOrd="6" destOrd="0" presId="urn:microsoft.com/office/officeart/2005/8/layout/process1"/>
    <dgm:cxn modelId="{41AC6C0B-D90A-4816-823F-D325C97C7246}" type="presParOf" srcId="{27FBBA6F-04C0-42F2-A163-D1EFE2D01F68}" destId="{15DEB5B4-DC9A-495E-BEFB-BA7028093DC8}" srcOrd="7" destOrd="0" presId="urn:microsoft.com/office/officeart/2005/8/layout/process1"/>
    <dgm:cxn modelId="{D814CA46-2B7A-45E6-8E70-00831CDA2E95}" type="presParOf" srcId="{15DEB5B4-DC9A-495E-BEFB-BA7028093DC8}" destId="{8C79C15E-4294-41AD-B220-0BDB96D59AFB}" srcOrd="0" destOrd="0" presId="urn:microsoft.com/office/officeart/2005/8/layout/process1"/>
    <dgm:cxn modelId="{14FB30B4-CD9F-401E-94B2-29BDD3C7BAC5}" type="presParOf" srcId="{27FBBA6F-04C0-42F2-A163-D1EFE2D01F68}" destId="{72E876B8-328E-469F-94FD-2B1302A1BEA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BA2EA2-0E6D-4089-8CE1-E3BF6879972E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F8CB4A52-8863-40E9-A556-9590785A8A3F}">
      <dgm:prSet phldrT="[文字]" custT="1"/>
      <dgm:spPr/>
      <dgm:t>
        <a:bodyPr/>
        <a:lstStyle/>
        <a:p>
          <a:r>
            <a:rPr lang="zh-TW" altLang="en-US" sz="2000" dirty="0"/>
            <a:t>減量</a:t>
          </a:r>
        </a:p>
      </dgm:t>
    </dgm:pt>
    <dgm:pt modelId="{005E0E03-1906-4CEE-9D58-9DE6B4EFA2F9}" type="parTrans" cxnId="{CA50FD6C-726A-4E2E-9D3A-EFE09A521393}">
      <dgm:prSet/>
      <dgm:spPr/>
      <dgm:t>
        <a:bodyPr/>
        <a:lstStyle/>
        <a:p>
          <a:endParaRPr lang="zh-TW" altLang="en-US" sz="2000"/>
        </a:p>
      </dgm:t>
    </dgm:pt>
    <dgm:pt modelId="{3A65811B-9661-4081-9FA6-324734BFD034}" type="sibTrans" cxnId="{CA50FD6C-726A-4E2E-9D3A-EFE09A521393}">
      <dgm:prSet custT="1"/>
      <dgm:spPr/>
      <dgm:t>
        <a:bodyPr/>
        <a:lstStyle/>
        <a:p>
          <a:endParaRPr lang="zh-TW" altLang="en-US" sz="2000"/>
        </a:p>
      </dgm:t>
    </dgm:pt>
    <dgm:pt modelId="{5C16A4F0-1821-48E8-880A-7818FD3A6F7E}">
      <dgm:prSet phldrT="[文字]" custT="1"/>
      <dgm:spPr/>
      <dgm:t>
        <a:bodyPr/>
        <a:lstStyle/>
        <a:p>
          <a:r>
            <a:rPr lang="zh-TW" altLang="en-US" sz="2000" dirty="0"/>
            <a:t>浸染</a:t>
          </a:r>
        </a:p>
      </dgm:t>
    </dgm:pt>
    <dgm:pt modelId="{6CC7A1E8-A4DA-4B9D-906D-C045E5BBE3D8}" type="parTrans" cxnId="{E3CC38DD-5271-4F14-930A-FC7E0EDF2F5D}">
      <dgm:prSet/>
      <dgm:spPr/>
      <dgm:t>
        <a:bodyPr/>
        <a:lstStyle/>
        <a:p>
          <a:endParaRPr lang="zh-TW" altLang="en-US" sz="2000"/>
        </a:p>
      </dgm:t>
    </dgm:pt>
    <dgm:pt modelId="{FE50323D-261D-41B9-9501-31A6E7B668CB}" type="sibTrans" cxnId="{E3CC38DD-5271-4F14-930A-FC7E0EDF2F5D}">
      <dgm:prSet custT="1"/>
      <dgm:spPr/>
      <dgm:t>
        <a:bodyPr/>
        <a:lstStyle/>
        <a:p>
          <a:endParaRPr lang="zh-TW" altLang="en-US" sz="2000"/>
        </a:p>
      </dgm:t>
    </dgm:pt>
    <dgm:pt modelId="{4C98FBF0-8C2E-49F7-9E8A-C59C7C9DE821}">
      <dgm:prSet phldrT="[文字]" custT="1"/>
      <dgm:spPr/>
      <dgm:t>
        <a:bodyPr/>
        <a:lstStyle/>
        <a:p>
          <a:r>
            <a:rPr lang="zh-TW" altLang="en-US" sz="2000" dirty="0"/>
            <a:t>擴布</a:t>
          </a:r>
        </a:p>
      </dgm:t>
    </dgm:pt>
    <dgm:pt modelId="{EC17CDFA-ED16-4024-B3AC-3ED5C115F9D5}" type="parTrans" cxnId="{CF055A21-EF8F-46B1-B65D-FAE12221F27E}">
      <dgm:prSet/>
      <dgm:spPr/>
      <dgm:t>
        <a:bodyPr/>
        <a:lstStyle/>
        <a:p>
          <a:endParaRPr lang="zh-TW" altLang="en-US" sz="2000"/>
        </a:p>
      </dgm:t>
    </dgm:pt>
    <dgm:pt modelId="{19645A20-864F-4CA2-B15A-183932E099C7}" type="sibTrans" cxnId="{CF055A21-EF8F-46B1-B65D-FAE12221F27E}">
      <dgm:prSet custT="1"/>
      <dgm:spPr/>
      <dgm:t>
        <a:bodyPr/>
        <a:lstStyle/>
        <a:p>
          <a:endParaRPr lang="zh-TW" altLang="en-US" sz="2000"/>
        </a:p>
      </dgm:t>
    </dgm:pt>
    <dgm:pt modelId="{2A89BB1F-E616-4A57-88F8-0E212FC599DB}">
      <dgm:prSet phldrT="[文字]" custT="1"/>
      <dgm:spPr/>
      <dgm:t>
        <a:bodyPr/>
        <a:lstStyle/>
        <a:p>
          <a:r>
            <a:rPr lang="zh-TW" altLang="en-US" sz="2000" dirty="0"/>
            <a:t>烘乾</a:t>
          </a:r>
        </a:p>
      </dgm:t>
    </dgm:pt>
    <dgm:pt modelId="{F8374C01-1C06-4EA4-8BF0-FBFC01036259}" type="sibTrans" cxnId="{9CFDC1BB-C7FC-4B3D-AD7B-14D5D03F4D33}">
      <dgm:prSet/>
      <dgm:spPr/>
      <dgm:t>
        <a:bodyPr/>
        <a:lstStyle/>
        <a:p>
          <a:endParaRPr lang="zh-TW" altLang="en-US" sz="2000"/>
        </a:p>
      </dgm:t>
    </dgm:pt>
    <dgm:pt modelId="{9E25CC39-59BE-4610-BBDC-039B87034BFC}" type="parTrans" cxnId="{9CFDC1BB-C7FC-4B3D-AD7B-14D5D03F4D33}">
      <dgm:prSet/>
      <dgm:spPr/>
      <dgm:t>
        <a:bodyPr/>
        <a:lstStyle/>
        <a:p>
          <a:endParaRPr lang="zh-TW" altLang="en-US" sz="2000"/>
        </a:p>
      </dgm:t>
    </dgm:pt>
    <dgm:pt modelId="{27FBBA6F-04C0-42F2-A163-D1EFE2D01F68}" type="pres">
      <dgm:prSet presAssocID="{9BBA2EA2-0E6D-4089-8CE1-E3BF6879972E}" presName="Name0" presStyleCnt="0">
        <dgm:presLayoutVars>
          <dgm:dir/>
          <dgm:resizeHandles val="exact"/>
        </dgm:presLayoutVars>
      </dgm:prSet>
      <dgm:spPr/>
    </dgm:pt>
    <dgm:pt modelId="{EF65E482-88C7-4C77-BEEA-17B8EE835491}" type="pres">
      <dgm:prSet presAssocID="{F8CB4A52-8863-40E9-A556-9590785A8A3F}" presName="node" presStyleLbl="node1" presStyleIdx="0" presStyleCnt="4">
        <dgm:presLayoutVars>
          <dgm:bulletEnabled val="1"/>
        </dgm:presLayoutVars>
      </dgm:prSet>
      <dgm:spPr/>
    </dgm:pt>
    <dgm:pt modelId="{FB166E6A-BA2C-4D4B-A428-8F9CEA1084E0}" type="pres">
      <dgm:prSet presAssocID="{3A65811B-9661-4081-9FA6-324734BFD034}" presName="sibTrans" presStyleLbl="sibTrans2D1" presStyleIdx="0" presStyleCnt="3"/>
      <dgm:spPr/>
    </dgm:pt>
    <dgm:pt modelId="{1867DEEE-B4CB-45B1-B66F-07FB6C14F742}" type="pres">
      <dgm:prSet presAssocID="{3A65811B-9661-4081-9FA6-324734BFD034}" presName="connectorText" presStyleLbl="sibTrans2D1" presStyleIdx="0" presStyleCnt="3"/>
      <dgm:spPr/>
    </dgm:pt>
    <dgm:pt modelId="{F5BEA642-D959-4009-9540-88B00F50662C}" type="pres">
      <dgm:prSet presAssocID="{5C16A4F0-1821-48E8-880A-7818FD3A6F7E}" presName="node" presStyleLbl="node1" presStyleIdx="1" presStyleCnt="4" custScaleY="95063">
        <dgm:presLayoutVars>
          <dgm:bulletEnabled val="1"/>
        </dgm:presLayoutVars>
      </dgm:prSet>
      <dgm:spPr/>
    </dgm:pt>
    <dgm:pt modelId="{15DEB5B4-DC9A-495E-BEFB-BA7028093DC8}" type="pres">
      <dgm:prSet presAssocID="{FE50323D-261D-41B9-9501-31A6E7B668CB}" presName="sibTrans" presStyleLbl="sibTrans2D1" presStyleIdx="1" presStyleCnt="3"/>
      <dgm:spPr/>
    </dgm:pt>
    <dgm:pt modelId="{8C79C15E-4294-41AD-B220-0BDB96D59AFB}" type="pres">
      <dgm:prSet presAssocID="{FE50323D-261D-41B9-9501-31A6E7B668CB}" presName="connectorText" presStyleLbl="sibTrans2D1" presStyleIdx="1" presStyleCnt="3"/>
      <dgm:spPr/>
    </dgm:pt>
    <dgm:pt modelId="{72E876B8-328E-469F-94FD-2B1302A1BEA1}" type="pres">
      <dgm:prSet presAssocID="{4C98FBF0-8C2E-49F7-9E8A-C59C7C9DE821}" presName="node" presStyleLbl="node1" presStyleIdx="2" presStyleCnt="4">
        <dgm:presLayoutVars>
          <dgm:bulletEnabled val="1"/>
        </dgm:presLayoutVars>
      </dgm:prSet>
      <dgm:spPr/>
    </dgm:pt>
    <dgm:pt modelId="{44DBDB17-99FB-45E8-9BB6-1B569E3DBC81}" type="pres">
      <dgm:prSet presAssocID="{19645A20-864F-4CA2-B15A-183932E099C7}" presName="sibTrans" presStyleLbl="sibTrans2D1" presStyleIdx="2" presStyleCnt="3"/>
      <dgm:spPr/>
    </dgm:pt>
    <dgm:pt modelId="{B42D47DE-79FF-4731-B1CF-89BD848C13EC}" type="pres">
      <dgm:prSet presAssocID="{19645A20-864F-4CA2-B15A-183932E099C7}" presName="connectorText" presStyleLbl="sibTrans2D1" presStyleIdx="2" presStyleCnt="3"/>
      <dgm:spPr/>
    </dgm:pt>
    <dgm:pt modelId="{CEE891D4-BD08-46FF-9C31-12E231DFAEEA}" type="pres">
      <dgm:prSet presAssocID="{2A89BB1F-E616-4A57-88F8-0E212FC599DB}" presName="node" presStyleLbl="node1" presStyleIdx="3" presStyleCnt="4">
        <dgm:presLayoutVars>
          <dgm:bulletEnabled val="1"/>
        </dgm:presLayoutVars>
      </dgm:prSet>
      <dgm:spPr/>
    </dgm:pt>
  </dgm:ptLst>
  <dgm:cxnLst>
    <dgm:cxn modelId="{49BE4E11-1C28-4B40-A723-73971D3784C2}" type="presOf" srcId="{3A65811B-9661-4081-9FA6-324734BFD034}" destId="{1867DEEE-B4CB-45B1-B66F-07FB6C14F742}" srcOrd="1" destOrd="0" presId="urn:microsoft.com/office/officeart/2005/8/layout/process1"/>
    <dgm:cxn modelId="{68F60321-DCF0-4234-B2EC-020A0B32F88A}" type="presOf" srcId="{F8CB4A52-8863-40E9-A556-9590785A8A3F}" destId="{EF65E482-88C7-4C77-BEEA-17B8EE835491}" srcOrd="0" destOrd="0" presId="urn:microsoft.com/office/officeart/2005/8/layout/process1"/>
    <dgm:cxn modelId="{CF055A21-EF8F-46B1-B65D-FAE12221F27E}" srcId="{9BBA2EA2-0E6D-4089-8CE1-E3BF6879972E}" destId="{4C98FBF0-8C2E-49F7-9E8A-C59C7C9DE821}" srcOrd="2" destOrd="0" parTransId="{EC17CDFA-ED16-4024-B3AC-3ED5C115F9D5}" sibTransId="{19645A20-864F-4CA2-B15A-183932E099C7}"/>
    <dgm:cxn modelId="{561E144B-48D8-4B38-BAA8-C48D4B43E178}" type="presOf" srcId="{4C98FBF0-8C2E-49F7-9E8A-C59C7C9DE821}" destId="{72E876B8-328E-469F-94FD-2B1302A1BEA1}" srcOrd="0" destOrd="0" presId="urn:microsoft.com/office/officeart/2005/8/layout/process1"/>
    <dgm:cxn modelId="{CA50FD6C-726A-4E2E-9D3A-EFE09A521393}" srcId="{9BBA2EA2-0E6D-4089-8CE1-E3BF6879972E}" destId="{F8CB4A52-8863-40E9-A556-9590785A8A3F}" srcOrd="0" destOrd="0" parTransId="{005E0E03-1906-4CEE-9D58-9DE6B4EFA2F9}" sibTransId="{3A65811B-9661-4081-9FA6-324734BFD034}"/>
    <dgm:cxn modelId="{84261A76-2F76-494F-840D-86600DF5FDB5}" type="presOf" srcId="{19645A20-864F-4CA2-B15A-183932E099C7}" destId="{B42D47DE-79FF-4731-B1CF-89BD848C13EC}" srcOrd="1" destOrd="0" presId="urn:microsoft.com/office/officeart/2005/8/layout/process1"/>
    <dgm:cxn modelId="{F4A16886-5F8E-4827-98C4-4BC51FFA19F3}" type="presOf" srcId="{5C16A4F0-1821-48E8-880A-7818FD3A6F7E}" destId="{F5BEA642-D959-4009-9540-88B00F50662C}" srcOrd="0" destOrd="0" presId="urn:microsoft.com/office/officeart/2005/8/layout/process1"/>
    <dgm:cxn modelId="{550EEA9E-B5FF-4BA1-A647-BADDC4EC822D}" type="presOf" srcId="{FE50323D-261D-41B9-9501-31A6E7B668CB}" destId="{8C79C15E-4294-41AD-B220-0BDB96D59AFB}" srcOrd="1" destOrd="0" presId="urn:microsoft.com/office/officeart/2005/8/layout/process1"/>
    <dgm:cxn modelId="{9CFDC1BB-C7FC-4B3D-AD7B-14D5D03F4D33}" srcId="{9BBA2EA2-0E6D-4089-8CE1-E3BF6879972E}" destId="{2A89BB1F-E616-4A57-88F8-0E212FC599DB}" srcOrd="3" destOrd="0" parTransId="{9E25CC39-59BE-4610-BBDC-039B87034BFC}" sibTransId="{F8374C01-1C06-4EA4-8BF0-FBFC01036259}"/>
    <dgm:cxn modelId="{8FEBB5C7-8C2A-4FC7-9809-32FD221DFD03}" type="presOf" srcId="{9BBA2EA2-0E6D-4089-8CE1-E3BF6879972E}" destId="{27FBBA6F-04C0-42F2-A163-D1EFE2D01F68}" srcOrd="0" destOrd="0" presId="urn:microsoft.com/office/officeart/2005/8/layout/process1"/>
    <dgm:cxn modelId="{7F6988CA-C7E9-4B90-BC88-B42467BD7C26}" type="presOf" srcId="{FE50323D-261D-41B9-9501-31A6E7B668CB}" destId="{15DEB5B4-DC9A-495E-BEFB-BA7028093DC8}" srcOrd="0" destOrd="0" presId="urn:microsoft.com/office/officeart/2005/8/layout/process1"/>
    <dgm:cxn modelId="{6CB681CF-10CD-4A60-8503-53B3B8717581}" type="presOf" srcId="{19645A20-864F-4CA2-B15A-183932E099C7}" destId="{44DBDB17-99FB-45E8-9BB6-1B569E3DBC81}" srcOrd="0" destOrd="0" presId="urn:microsoft.com/office/officeart/2005/8/layout/process1"/>
    <dgm:cxn modelId="{E3CC38DD-5271-4F14-930A-FC7E0EDF2F5D}" srcId="{9BBA2EA2-0E6D-4089-8CE1-E3BF6879972E}" destId="{5C16A4F0-1821-48E8-880A-7818FD3A6F7E}" srcOrd="1" destOrd="0" parTransId="{6CC7A1E8-A4DA-4B9D-906D-C045E5BBE3D8}" sibTransId="{FE50323D-261D-41B9-9501-31A6E7B668CB}"/>
    <dgm:cxn modelId="{712309ED-681B-46B8-97FB-61DCB71020C8}" type="presOf" srcId="{3A65811B-9661-4081-9FA6-324734BFD034}" destId="{FB166E6A-BA2C-4D4B-A428-8F9CEA1084E0}" srcOrd="0" destOrd="0" presId="urn:microsoft.com/office/officeart/2005/8/layout/process1"/>
    <dgm:cxn modelId="{DF2292EF-E9EE-4BA6-B682-F22C7D1FD0C0}" type="presOf" srcId="{2A89BB1F-E616-4A57-88F8-0E212FC599DB}" destId="{CEE891D4-BD08-46FF-9C31-12E231DFAEEA}" srcOrd="0" destOrd="0" presId="urn:microsoft.com/office/officeart/2005/8/layout/process1"/>
    <dgm:cxn modelId="{9431D40E-B58C-4D81-8047-C04AF46E9801}" type="presParOf" srcId="{27FBBA6F-04C0-42F2-A163-D1EFE2D01F68}" destId="{EF65E482-88C7-4C77-BEEA-17B8EE835491}" srcOrd="0" destOrd="0" presId="urn:microsoft.com/office/officeart/2005/8/layout/process1"/>
    <dgm:cxn modelId="{8AD53290-D30E-4FD2-9533-6A128AB799AD}" type="presParOf" srcId="{27FBBA6F-04C0-42F2-A163-D1EFE2D01F68}" destId="{FB166E6A-BA2C-4D4B-A428-8F9CEA1084E0}" srcOrd="1" destOrd="0" presId="urn:microsoft.com/office/officeart/2005/8/layout/process1"/>
    <dgm:cxn modelId="{249D75C5-0042-417A-8985-D7DE88540F0B}" type="presParOf" srcId="{FB166E6A-BA2C-4D4B-A428-8F9CEA1084E0}" destId="{1867DEEE-B4CB-45B1-B66F-07FB6C14F742}" srcOrd="0" destOrd="0" presId="urn:microsoft.com/office/officeart/2005/8/layout/process1"/>
    <dgm:cxn modelId="{30016062-2ED9-451C-A142-0D15834C2A18}" type="presParOf" srcId="{27FBBA6F-04C0-42F2-A163-D1EFE2D01F68}" destId="{F5BEA642-D959-4009-9540-88B00F50662C}" srcOrd="2" destOrd="0" presId="urn:microsoft.com/office/officeart/2005/8/layout/process1"/>
    <dgm:cxn modelId="{B05623E2-45E0-45F3-907A-9241E886D8F7}" type="presParOf" srcId="{27FBBA6F-04C0-42F2-A163-D1EFE2D01F68}" destId="{15DEB5B4-DC9A-495E-BEFB-BA7028093DC8}" srcOrd="3" destOrd="0" presId="urn:microsoft.com/office/officeart/2005/8/layout/process1"/>
    <dgm:cxn modelId="{9CF3942E-6BBC-4206-8F2B-33ABAB6F9CE4}" type="presParOf" srcId="{15DEB5B4-DC9A-495E-BEFB-BA7028093DC8}" destId="{8C79C15E-4294-41AD-B220-0BDB96D59AFB}" srcOrd="0" destOrd="0" presId="urn:microsoft.com/office/officeart/2005/8/layout/process1"/>
    <dgm:cxn modelId="{06874496-35D5-4F4F-B944-14B5D375494C}" type="presParOf" srcId="{27FBBA6F-04C0-42F2-A163-D1EFE2D01F68}" destId="{72E876B8-328E-469F-94FD-2B1302A1BEA1}" srcOrd="4" destOrd="0" presId="urn:microsoft.com/office/officeart/2005/8/layout/process1"/>
    <dgm:cxn modelId="{05D42642-C327-4E50-8D70-4D1C68016989}" type="presParOf" srcId="{27FBBA6F-04C0-42F2-A163-D1EFE2D01F68}" destId="{44DBDB17-99FB-45E8-9BB6-1B569E3DBC81}" srcOrd="5" destOrd="0" presId="urn:microsoft.com/office/officeart/2005/8/layout/process1"/>
    <dgm:cxn modelId="{C7B3A3E6-BD8C-48D4-BDBC-D8CEC6ACCA50}" type="presParOf" srcId="{44DBDB17-99FB-45E8-9BB6-1B569E3DBC81}" destId="{B42D47DE-79FF-4731-B1CF-89BD848C13EC}" srcOrd="0" destOrd="0" presId="urn:microsoft.com/office/officeart/2005/8/layout/process1"/>
    <dgm:cxn modelId="{8EEECE69-7FD0-4D23-811F-7648095AA934}" type="presParOf" srcId="{27FBBA6F-04C0-42F2-A163-D1EFE2D01F68}" destId="{CEE891D4-BD08-46FF-9C31-12E231DFAEE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BA2EA2-0E6D-4089-8CE1-E3BF6879972E}" type="doc">
      <dgm:prSet loTypeId="urn:microsoft.com/office/officeart/2005/8/layout/process1" loCatId="process" qsTypeId="urn:microsoft.com/office/officeart/2005/8/quickstyle/simple3" qsCatId="simple" csTypeId="urn:microsoft.com/office/officeart/2005/8/colors/accent0_3" csCatId="mainScheme" phldr="1"/>
      <dgm:spPr/>
    </dgm:pt>
    <dgm:pt modelId="{6BA77C81-3566-4A67-9F65-CC4FA9E9522D}">
      <dgm:prSet phldrT="[文字]" custT="1"/>
      <dgm:spPr/>
      <dgm:t>
        <a:bodyPr/>
        <a:lstStyle/>
        <a:p>
          <a:r>
            <a:rPr lang="zh-TW" altLang="en-US" sz="2000" dirty="0"/>
            <a:t>中檢</a:t>
          </a:r>
        </a:p>
      </dgm:t>
    </dgm:pt>
    <dgm:pt modelId="{F3B81729-EA3B-4C2F-B53D-89E756162689}" type="parTrans" cxnId="{409E0ABE-3F12-44F3-AD94-519A7AD684FA}">
      <dgm:prSet/>
      <dgm:spPr/>
      <dgm:t>
        <a:bodyPr/>
        <a:lstStyle/>
        <a:p>
          <a:endParaRPr lang="zh-TW" altLang="en-US" sz="2000"/>
        </a:p>
      </dgm:t>
    </dgm:pt>
    <dgm:pt modelId="{354DE6E5-E53F-4EA5-BE4D-6179A2ECAFC8}" type="sibTrans" cxnId="{409E0ABE-3F12-44F3-AD94-519A7AD684FA}">
      <dgm:prSet custT="1"/>
      <dgm:spPr/>
      <dgm:t>
        <a:bodyPr/>
        <a:lstStyle/>
        <a:p>
          <a:endParaRPr lang="zh-TW" altLang="en-US" sz="2000" dirty="0"/>
        </a:p>
      </dgm:t>
    </dgm:pt>
    <dgm:pt modelId="{F8CB4A52-8863-40E9-A556-9590785A8A3F}">
      <dgm:prSet phldrT="[文字]" custT="1"/>
      <dgm:spPr/>
      <dgm:t>
        <a:bodyPr/>
        <a:lstStyle/>
        <a:p>
          <a:r>
            <a:rPr lang="zh-TW" altLang="en-US" sz="1600" dirty="0"/>
            <a:t>撥水加工</a:t>
          </a:r>
        </a:p>
      </dgm:t>
    </dgm:pt>
    <dgm:pt modelId="{005E0E03-1906-4CEE-9D58-9DE6B4EFA2F9}" type="parTrans" cxnId="{CA50FD6C-726A-4E2E-9D3A-EFE09A521393}">
      <dgm:prSet/>
      <dgm:spPr/>
      <dgm:t>
        <a:bodyPr/>
        <a:lstStyle/>
        <a:p>
          <a:endParaRPr lang="zh-TW" altLang="en-US" sz="2000"/>
        </a:p>
      </dgm:t>
    </dgm:pt>
    <dgm:pt modelId="{3A65811B-9661-4081-9FA6-324734BFD034}" type="sibTrans" cxnId="{CA50FD6C-726A-4E2E-9D3A-EFE09A521393}">
      <dgm:prSet custT="1"/>
      <dgm:spPr/>
      <dgm:t>
        <a:bodyPr/>
        <a:lstStyle/>
        <a:p>
          <a:endParaRPr lang="zh-TW" altLang="en-US" sz="2000"/>
        </a:p>
      </dgm:t>
    </dgm:pt>
    <dgm:pt modelId="{5C16A4F0-1821-48E8-880A-7818FD3A6F7E}">
      <dgm:prSet phldrT="[文字]" custT="1"/>
      <dgm:spPr/>
      <dgm:t>
        <a:bodyPr/>
        <a:lstStyle/>
        <a:p>
          <a:r>
            <a:rPr lang="zh-TW" altLang="en-US" sz="1400" dirty="0"/>
            <a:t>成品檢驗</a:t>
          </a:r>
        </a:p>
      </dgm:t>
    </dgm:pt>
    <dgm:pt modelId="{6CC7A1E8-A4DA-4B9D-906D-C045E5BBE3D8}" type="parTrans" cxnId="{E3CC38DD-5271-4F14-930A-FC7E0EDF2F5D}">
      <dgm:prSet/>
      <dgm:spPr/>
      <dgm:t>
        <a:bodyPr/>
        <a:lstStyle/>
        <a:p>
          <a:endParaRPr lang="zh-TW" altLang="en-US" sz="2000"/>
        </a:p>
      </dgm:t>
    </dgm:pt>
    <dgm:pt modelId="{FE50323D-261D-41B9-9501-31A6E7B668CB}" type="sibTrans" cxnId="{E3CC38DD-5271-4F14-930A-FC7E0EDF2F5D}">
      <dgm:prSet custT="1"/>
      <dgm:spPr/>
      <dgm:t>
        <a:bodyPr/>
        <a:lstStyle/>
        <a:p>
          <a:endParaRPr lang="zh-TW" altLang="en-US" sz="2000"/>
        </a:p>
      </dgm:t>
    </dgm:pt>
    <dgm:pt modelId="{4C98FBF0-8C2E-49F7-9E8A-C59C7C9DE821}">
      <dgm:prSet phldrT="[文字]" custT="1"/>
      <dgm:spPr/>
      <dgm:t>
        <a:bodyPr/>
        <a:lstStyle/>
        <a:p>
          <a:r>
            <a:rPr lang="zh-TW" altLang="en-US" sz="2000" dirty="0"/>
            <a:t>包裝</a:t>
          </a:r>
        </a:p>
      </dgm:t>
    </dgm:pt>
    <dgm:pt modelId="{EC17CDFA-ED16-4024-B3AC-3ED5C115F9D5}" type="parTrans" cxnId="{CF055A21-EF8F-46B1-B65D-FAE12221F27E}">
      <dgm:prSet/>
      <dgm:spPr/>
      <dgm:t>
        <a:bodyPr/>
        <a:lstStyle/>
        <a:p>
          <a:endParaRPr lang="zh-TW" altLang="en-US" sz="2000"/>
        </a:p>
      </dgm:t>
    </dgm:pt>
    <dgm:pt modelId="{19645A20-864F-4CA2-B15A-183932E099C7}" type="sibTrans" cxnId="{CF055A21-EF8F-46B1-B65D-FAE12221F27E}">
      <dgm:prSet custT="1"/>
      <dgm:spPr/>
      <dgm:t>
        <a:bodyPr/>
        <a:lstStyle/>
        <a:p>
          <a:endParaRPr lang="zh-TW" altLang="en-US" sz="2000"/>
        </a:p>
      </dgm:t>
    </dgm:pt>
    <dgm:pt modelId="{2A89BB1F-E616-4A57-88F8-0E212FC599DB}">
      <dgm:prSet phldrT="[文字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TW" altLang="en-US" sz="2000" dirty="0"/>
            <a:t>成品</a:t>
          </a:r>
        </a:p>
      </dgm:t>
    </dgm:pt>
    <dgm:pt modelId="{9E25CC39-59BE-4610-BBDC-039B87034BFC}" type="parTrans" cxnId="{9CFDC1BB-C7FC-4B3D-AD7B-14D5D03F4D33}">
      <dgm:prSet/>
      <dgm:spPr/>
      <dgm:t>
        <a:bodyPr/>
        <a:lstStyle/>
        <a:p>
          <a:endParaRPr lang="zh-TW" altLang="en-US" sz="2000"/>
        </a:p>
      </dgm:t>
    </dgm:pt>
    <dgm:pt modelId="{F8374C01-1C06-4EA4-8BF0-FBFC01036259}" type="sibTrans" cxnId="{9CFDC1BB-C7FC-4B3D-AD7B-14D5D03F4D33}">
      <dgm:prSet/>
      <dgm:spPr/>
      <dgm:t>
        <a:bodyPr/>
        <a:lstStyle/>
        <a:p>
          <a:endParaRPr lang="zh-TW" altLang="en-US" sz="2000"/>
        </a:p>
      </dgm:t>
    </dgm:pt>
    <dgm:pt modelId="{27FBBA6F-04C0-42F2-A163-D1EFE2D01F68}" type="pres">
      <dgm:prSet presAssocID="{9BBA2EA2-0E6D-4089-8CE1-E3BF6879972E}" presName="Name0" presStyleCnt="0">
        <dgm:presLayoutVars>
          <dgm:dir/>
          <dgm:resizeHandles val="exact"/>
        </dgm:presLayoutVars>
      </dgm:prSet>
      <dgm:spPr/>
    </dgm:pt>
    <dgm:pt modelId="{D2554DB5-4FA0-4937-8BF1-2F95EA4BED86}" type="pres">
      <dgm:prSet presAssocID="{6BA77C81-3566-4A67-9F65-CC4FA9E9522D}" presName="node" presStyleLbl="node1" presStyleIdx="0" presStyleCnt="5">
        <dgm:presLayoutVars>
          <dgm:bulletEnabled val="1"/>
        </dgm:presLayoutVars>
      </dgm:prSet>
      <dgm:spPr/>
    </dgm:pt>
    <dgm:pt modelId="{884A55FD-1F96-4D31-A34D-1FC5B95F009C}" type="pres">
      <dgm:prSet presAssocID="{354DE6E5-E53F-4EA5-BE4D-6179A2ECAFC8}" presName="sibTrans" presStyleLbl="sibTrans2D1" presStyleIdx="0" presStyleCnt="4"/>
      <dgm:spPr/>
    </dgm:pt>
    <dgm:pt modelId="{6129B004-87F5-4C1B-BF70-3704B68E8A13}" type="pres">
      <dgm:prSet presAssocID="{354DE6E5-E53F-4EA5-BE4D-6179A2ECAFC8}" presName="connectorText" presStyleLbl="sibTrans2D1" presStyleIdx="0" presStyleCnt="4"/>
      <dgm:spPr/>
    </dgm:pt>
    <dgm:pt modelId="{EF65E482-88C7-4C77-BEEA-17B8EE835491}" type="pres">
      <dgm:prSet presAssocID="{F8CB4A52-8863-40E9-A556-9590785A8A3F}" presName="node" presStyleLbl="node1" presStyleIdx="1" presStyleCnt="5">
        <dgm:presLayoutVars>
          <dgm:bulletEnabled val="1"/>
        </dgm:presLayoutVars>
      </dgm:prSet>
      <dgm:spPr/>
    </dgm:pt>
    <dgm:pt modelId="{FB166E6A-BA2C-4D4B-A428-8F9CEA1084E0}" type="pres">
      <dgm:prSet presAssocID="{3A65811B-9661-4081-9FA6-324734BFD034}" presName="sibTrans" presStyleLbl="sibTrans2D1" presStyleIdx="1" presStyleCnt="4"/>
      <dgm:spPr/>
    </dgm:pt>
    <dgm:pt modelId="{1867DEEE-B4CB-45B1-B66F-07FB6C14F742}" type="pres">
      <dgm:prSet presAssocID="{3A65811B-9661-4081-9FA6-324734BFD034}" presName="connectorText" presStyleLbl="sibTrans2D1" presStyleIdx="1" presStyleCnt="4"/>
      <dgm:spPr/>
    </dgm:pt>
    <dgm:pt modelId="{F5BEA642-D959-4009-9540-88B00F50662C}" type="pres">
      <dgm:prSet presAssocID="{5C16A4F0-1821-48E8-880A-7818FD3A6F7E}" presName="node" presStyleLbl="node1" presStyleIdx="2" presStyleCnt="5">
        <dgm:presLayoutVars>
          <dgm:bulletEnabled val="1"/>
        </dgm:presLayoutVars>
      </dgm:prSet>
      <dgm:spPr/>
    </dgm:pt>
    <dgm:pt modelId="{15DEB5B4-DC9A-495E-BEFB-BA7028093DC8}" type="pres">
      <dgm:prSet presAssocID="{FE50323D-261D-41B9-9501-31A6E7B668CB}" presName="sibTrans" presStyleLbl="sibTrans2D1" presStyleIdx="2" presStyleCnt="4"/>
      <dgm:spPr/>
    </dgm:pt>
    <dgm:pt modelId="{8C79C15E-4294-41AD-B220-0BDB96D59AFB}" type="pres">
      <dgm:prSet presAssocID="{FE50323D-261D-41B9-9501-31A6E7B668CB}" presName="connectorText" presStyleLbl="sibTrans2D1" presStyleIdx="2" presStyleCnt="4"/>
      <dgm:spPr/>
    </dgm:pt>
    <dgm:pt modelId="{72E876B8-328E-469F-94FD-2B1302A1BEA1}" type="pres">
      <dgm:prSet presAssocID="{4C98FBF0-8C2E-49F7-9E8A-C59C7C9DE821}" presName="node" presStyleLbl="node1" presStyleIdx="3" presStyleCnt="5">
        <dgm:presLayoutVars>
          <dgm:bulletEnabled val="1"/>
        </dgm:presLayoutVars>
      </dgm:prSet>
      <dgm:spPr/>
    </dgm:pt>
    <dgm:pt modelId="{44DBDB17-99FB-45E8-9BB6-1B569E3DBC81}" type="pres">
      <dgm:prSet presAssocID="{19645A20-864F-4CA2-B15A-183932E099C7}" presName="sibTrans" presStyleLbl="sibTrans2D1" presStyleIdx="3" presStyleCnt="4"/>
      <dgm:spPr/>
    </dgm:pt>
    <dgm:pt modelId="{B42D47DE-79FF-4731-B1CF-89BD848C13EC}" type="pres">
      <dgm:prSet presAssocID="{19645A20-864F-4CA2-B15A-183932E099C7}" presName="connectorText" presStyleLbl="sibTrans2D1" presStyleIdx="3" presStyleCnt="4"/>
      <dgm:spPr/>
    </dgm:pt>
    <dgm:pt modelId="{CEE891D4-BD08-46FF-9C31-12E231DFAEEA}" type="pres">
      <dgm:prSet presAssocID="{2A89BB1F-E616-4A57-88F8-0E212FC599DB}" presName="node" presStyleLbl="node1" presStyleIdx="4" presStyleCnt="5" custScaleY="96736">
        <dgm:presLayoutVars>
          <dgm:bulletEnabled val="1"/>
        </dgm:presLayoutVars>
      </dgm:prSet>
      <dgm:spPr/>
    </dgm:pt>
  </dgm:ptLst>
  <dgm:cxnLst>
    <dgm:cxn modelId="{79589106-5106-42BD-BFBE-FB0765FFC3C0}" type="presOf" srcId="{FE50323D-261D-41B9-9501-31A6E7B668CB}" destId="{8C79C15E-4294-41AD-B220-0BDB96D59AFB}" srcOrd="1" destOrd="0" presId="urn:microsoft.com/office/officeart/2005/8/layout/process1"/>
    <dgm:cxn modelId="{CF055A21-EF8F-46B1-B65D-FAE12221F27E}" srcId="{9BBA2EA2-0E6D-4089-8CE1-E3BF6879972E}" destId="{4C98FBF0-8C2E-49F7-9E8A-C59C7C9DE821}" srcOrd="3" destOrd="0" parTransId="{EC17CDFA-ED16-4024-B3AC-3ED5C115F9D5}" sibTransId="{19645A20-864F-4CA2-B15A-183932E099C7}"/>
    <dgm:cxn modelId="{A42A9461-8FB6-41E6-BFDE-B9D0A0C3E5A6}" type="presOf" srcId="{354DE6E5-E53F-4EA5-BE4D-6179A2ECAFC8}" destId="{6129B004-87F5-4C1B-BF70-3704B68E8A13}" srcOrd="1" destOrd="0" presId="urn:microsoft.com/office/officeart/2005/8/layout/process1"/>
    <dgm:cxn modelId="{FD0B9245-A9CD-4B5A-9BEE-F47C0882C664}" type="presOf" srcId="{F8CB4A52-8863-40E9-A556-9590785A8A3F}" destId="{EF65E482-88C7-4C77-BEEA-17B8EE835491}" srcOrd="0" destOrd="0" presId="urn:microsoft.com/office/officeart/2005/8/layout/process1"/>
    <dgm:cxn modelId="{C19ADB6B-84BE-40B4-A270-FE5458BDFE6A}" type="presOf" srcId="{354DE6E5-E53F-4EA5-BE4D-6179A2ECAFC8}" destId="{884A55FD-1F96-4D31-A34D-1FC5B95F009C}" srcOrd="0" destOrd="0" presId="urn:microsoft.com/office/officeart/2005/8/layout/process1"/>
    <dgm:cxn modelId="{CA50FD6C-726A-4E2E-9D3A-EFE09A521393}" srcId="{9BBA2EA2-0E6D-4089-8CE1-E3BF6879972E}" destId="{F8CB4A52-8863-40E9-A556-9590785A8A3F}" srcOrd="1" destOrd="0" parTransId="{005E0E03-1906-4CEE-9D58-9DE6B4EFA2F9}" sibTransId="{3A65811B-9661-4081-9FA6-324734BFD034}"/>
    <dgm:cxn modelId="{BB8F6651-4EE6-4DBC-ABE0-71BCDE6251C8}" type="presOf" srcId="{3A65811B-9661-4081-9FA6-324734BFD034}" destId="{FB166E6A-BA2C-4D4B-A428-8F9CEA1084E0}" srcOrd="0" destOrd="0" presId="urn:microsoft.com/office/officeart/2005/8/layout/process1"/>
    <dgm:cxn modelId="{9B06A586-D435-4747-BFE7-DC1AC8B27012}" type="presOf" srcId="{9BBA2EA2-0E6D-4089-8CE1-E3BF6879972E}" destId="{27FBBA6F-04C0-42F2-A163-D1EFE2D01F68}" srcOrd="0" destOrd="0" presId="urn:microsoft.com/office/officeart/2005/8/layout/process1"/>
    <dgm:cxn modelId="{7D1E6A91-D572-4F8E-9FC4-00A7EAFCF8B3}" type="presOf" srcId="{2A89BB1F-E616-4A57-88F8-0E212FC599DB}" destId="{CEE891D4-BD08-46FF-9C31-12E231DFAEEA}" srcOrd="0" destOrd="0" presId="urn:microsoft.com/office/officeart/2005/8/layout/process1"/>
    <dgm:cxn modelId="{E57D2494-37BA-41D0-A41E-4CEBB9605E6E}" type="presOf" srcId="{4C98FBF0-8C2E-49F7-9E8A-C59C7C9DE821}" destId="{72E876B8-328E-469F-94FD-2B1302A1BEA1}" srcOrd="0" destOrd="0" presId="urn:microsoft.com/office/officeart/2005/8/layout/process1"/>
    <dgm:cxn modelId="{56088B9E-DC6B-40C6-BB12-969B563F95B9}" type="presOf" srcId="{19645A20-864F-4CA2-B15A-183932E099C7}" destId="{44DBDB17-99FB-45E8-9BB6-1B569E3DBC81}" srcOrd="0" destOrd="0" presId="urn:microsoft.com/office/officeart/2005/8/layout/process1"/>
    <dgm:cxn modelId="{9CFDC1BB-C7FC-4B3D-AD7B-14D5D03F4D33}" srcId="{9BBA2EA2-0E6D-4089-8CE1-E3BF6879972E}" destId="{2A89BB1F-E616-4A57-88F8-0E212FC599DB}" srcOrd="4" destOrd="0" parTransId="{9E25CC39-59BE-4610-BBDC-039B87034BFC}" sibTransId="{F8374C01-1C06-4EA4-8BF0-FBFC01036259}"/>
    <dgm:cxn modelId="{ABFD01BE-8083-4D85-9419-40712130BEBE}" type="presOf" srcId="{3A65811B-9661-4081-9FA6-324734BFD034}" destId="{1867DEEE-B4CB-45B1-B66F-07FB6C14F742}" srcOrd="1" destOrd="0" presId="urn:microsoft.com/office/officeart/2005/8/layout/process1"/>
    <dgm:cxn modelId="{409E0ABE-3F12-44F3-AD94-519A7AD684FA}" srcId="{9BBA2EA2-0E6D-4089-8CE1-E3BF6879972E}" destId="{6BA77C81-3566-4A67-9F65-CC4FA9E9522D}" srcOrd="0" destOrd="0" parTransId="{F3B81729-EA3B-4C2F-B53D-89E756162689}" sibTransId="{354DE6E5-E53F-4EA5-BE4D-6179A2ECAFC8}"/>
    <dgm:cxn modelId="{CF0B06D1-8E6F-44E0-97BF-1A9D43C04139}" type="presOf" srcId="{6BA77C81-3566-4A67-9F65-CC4FA9E9522D}" destId="{D2554DB5-4FA0-4937-8BF1-2F95EA4BED86}" srcOrd="0" destOrd="0" presId="urn:microsoft.com/office/officeart/2005/8/layout/process1"/>
    <dgm:cxn modelId="{124657DA-C703-40B1-B12E-901F38386721}" type="presOf" srcId="{FE50323D-261D-41B9-9501-31A6E7B668CB}" destId="{15DEB5B4-DC9A-495E-BEFB-BA7028093DC8}" srcOrd="0" destOrd="0" presId="urn:microsoft.com/office/officeart/2005/8/layout/process1"/>
    <dgm:cxn modelId="{7102FFDA-AC6B-45FF-B442-70B6A057EEFE}" type="presOf" srcId="{5C16A4F0-1821-48E8-880A-7818FD3A6F7E}" destId="{F5BEA642-D959-4009-9540-88B00F50662C}" srcOrd="0" destOrd="0" presId="urn:microsoft.com/office/officeart/2005/8/layout/process1"/>
    <dgm:cxn modelId="{E3CC38DD-5271-4F14-930A-FC7E0EDF2F5D}" srcId="{9BBA2EA2-0E6D-4089-8CE1-E3BF6879972E}" destId="{5C16A4F0-1821-48E8-880A-7818FD3A6F7E}" srcOrd="2" destOrd="0" parTransId="{6CC7A1E8-A4DA-4B9D-906D-C045E5BBE3D8}" sibTransId="{FE50323D-261D-41B9-9501-31A6E7B668CB}"/>
    <dgm:cxn modelId="{2F0DACE9-E1F7-4BD5-9333-8BFBD27F1296}" type="presOf" srcId="{19645A20-864F-4CA2-B15A-183932E099C7}" destId="{B42D47DE-79FF-4731-B1CF-89BD848C13EC}" srcOrd="1" destOrd="0" presId="urn:microsoft.com/office/officeart/2005/8/layout/process1"/>
    <dgm:cxn modelId="{1DC66C3B-4C35-4F48-AB0B-4EB31600DA04}" type="presParOf" srcId="{27FBBA6F-04C0-42F2-A163-D1EFE2D01F68}" destId="{D2554DB5-4FA0-4937-8BF1-2F95EA4BED86}" srcOrd="0" destOrd="0" presId="urn:microsoft.com/office/officeart/2005/8/layout/process1"/>
    <dgm:cxn modelId="{5802B2FA-04DA-495A-8659-9DBE25DD245B}" type="presParOf" srcId="{27FBBA6F-04C0-42F2-A163-D1EFE2D01F68}" destId="{884A55FD-1F96-4D31-A34D-1FC5B95F009C}" srcOrd="1" destOrd="0" presId="urn:microsoft.com/office/officeart/2005/8/layout/process1"/>
    <dgm:cxn modelId="{BBBE1C95-BA73-4911-B08D-26A43E8E2606}" type="presParOf" srcId="{884A55FD-1F96-4D31-A34D-1FC5B95F009C}" destId="{6129B004-87F5-4C1B-BF70-3704B68E8A13}" srcOrd="0" destOrd="0" presId="urn:microsoft.com/office/officeart/2005/8/layout/process1"/>
    <dgm:cxn modelId="{3CF3F7C6-78BD-4704-B1E3-11B14EA52D81}" type="presParOf" srcId="{27FBBA6F-04C0-42F2-A163-D1EFE2D01F68}" destId="{EF65E482-88C7-4C77-BEEA-17B8EE835491}" srcOrd="2" destOrd="0" presId="urn:microsoft.com/office/officeart/2005/8/layout/process1"/>
    <dgm:cxn modelId="{D2841848-ADB0-46C2-A55F-7A8E30190E95}" type="presParOf" srcId="{27FBBA6F-04C0-42F2-A163-D1EFE2D01F68}" destId="{FB166E6A-BA2C-4D4B-A428-8F9CEA1084E0}" srcOrd="3" destOrd="0" presId="urn:microsoft.com/office/officeart/2005/8/layout/process1"/>
    <dgm:cxn modelId="{73FD4584-BCE9-42A3-9303-777AB4208561}" type="presParOf" srcId="{FB166E6A-BA2C-4D4B-A428-8F9CEA1084E0}" destId="{1867DEEE-B4CB-45B1-B66F-07FB6C14F742}" srcOrd="0" destOrd="0" presId="urn:microsoft.com/office/officeart/2005/8/layout/process1"/>
    <dgm:cxn modelId="{3E788DE8-574A-4E62-AA26-25FF9502DDC5}" type="presParOf" srcId="{27FBBA6F-04C0-42F2-A163-D1EFE2D01F68}" destId="{F5BEA642-D959-4009-9540-88B00F50662C}" srcOrd="4" destOrd="0" presId="urn:microsoft.com/office/officeart/2005/8/layout/process1"/>
    <dgm:cxn modelId="{C51DE2B8-6300-42E0-8606-6A53F2C9101F}" type="presParOf" srcId="{27FBBA6F-04C0-42F2-A163-D1EFE2D01F68}" destId="{15DEB5B4-DC9A-495E-BEFB-BA7028093DC8}" srcOrd="5" destOrd="0" presId="urn:microsoft.com/office/officeart/2005/8/layout/process1"/>
    <dgm:cxn modelId="{FEC9D9BA-884F-4B8E-893D-AA6091A1C6CA}" type="presParOf" srcId="{15DEB5B4-DC9A-495E-BEFB-BA7028093DC8}" destId="{8C79C15E-4294-41AD-B220-0BDB96D59AFB}" srcOrd="0" destOrd="0" presId="urn:microsoft.com/office/officeart/2005/8/layout/process1"/>
    <dgm:cxn modelId="{CED7B8EA-4331-46A3-B9FC-E9904498FCB6}" type="presParOf" srcId="{27FBBA6F-04C0-42F2-A163-D1EFE2D01F68}" destId="{72E876B8-328E-469F-94FD-2B1302A1BEA1}" srcOrd="6" destOrd="0" presId="urn:microsoft.com/office/officeart/2005/8/layout/process1"/>
    <dgm:cxn modelId="{A3F086D2-B31E-4DF0-B80D-042C9C1B5011}" type="presParOf" srcId="{27FBBA6F-04C0-42F2-A163-D1EFE2D01F68}" destId="{44DBDB17-99FB-45E8-9BB6-1B569E3DBC81}" srcOrd="7" destOrd="0" presId="urn:microsoft.com/office/officeart/2005/8/layout/process1"/>
    <dgm:cxn modelId="{4D4BC054-ABB9-4A43-94A3-B32CAB39FAC2}" type="presParOf" srcId="{44DBDB17-99FB-45E8-9BB6-1B569E3DBC81}" destId="{B42D47DE-79FF-4731-B1CF-89BD848C13EC}" srcOrd="0" destOrd="0" presId="urn:microsoft.com/office/officeart/2005/8/layout/process1"/>
    <dgm:cxn modelId="{267F3EB2-3458-4FAC-B3C5-CB05A4F84DA7}" type="presParOf" srcId="{27FBBA6F-04C0-42F2-A163-D1EFE2D01F68}" destId="{CEE891D4-BD08-46FF-9C31-12E231DFAEEA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18E20-0A9B-437B-91A0-D980E59B869F}">
      <dsp:nvSpPr>
        <dsp:cNvPr id="0" name=""/>
        <dsp:cNvSpPr/>
      </dsp:nvSpPr>
      <dsp:spPr>
        <a:xfrm>
          <a:off x="587363" y="51710"/>
          <a:ext cx="2396960" cy="1438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長纖 </a:t>
          </a:r>
          <a:r>
            <a:rPr lang="en-US" altLang="zh-TW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(Fillament)</a:t>
          </a:r>
          <a:endParaRPr lang="en-US" altLang="zh-TW" sz="2000" b="0" kern="120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Polyester 100%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Nylon 100%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T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PBT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PTT … </a:t>
          </a:r>
        </a:p>
      </dsp:txBody>
      <dsp:txXfrm>
        <a:off x="587363" y="51710"/>
        <a:ext cx="2396960" cy="1438176"/>
      </dsp:txXfrm>
    </dsp:sp>
    <dsp:sp modelId="{3D1B51C5-0192-4532-9089-349813BAF628}">
      <dsp:nvSpPr>
        <dsp:cNvPr id="0" name=""/>
        <dsp:cNvSpPr/>
      </dsp:nvSpPr>
      <dsp:spPr>
        <a:xfrm>
          <a:off x="3224020" y="4164"/>
          <a:ext cx="2396960" cy="1438176"/>
        </a:xfrm>
        <a:prstGeom prst="rect">
          <a:avLst/>
        </a:prstGeom>
        <a:gradFill rotWithShape="0">
          <a:gsLst>
            <a:gs pos="0">
              <a:schemeClr val="accent5">
                <a:hueOff val="-306190"/>
                <a:satOff val="45"/>
                <a:lumOff val="-1079"/>
                <a:alphaOff val="0"/>
                <a:shade val="85000"/>
                <a:satMod val="130000"/>
              </a:schemeClr>
            </a:gs>
            <a:gs pos="34000">
              <a:schemeClr val="accent5">
                <a:hueOff val="-306190"/>
                <a:satOff val="45"/>
                <a:lumOff val="-1079"/>
                <a:alphaOff val="0"/>
                <a:shade val="87000"/>
                <a:satMod val="125000"/>
              </a:schemeClr>
            </a:gs>
            <a:gs pos="70000">
              <a:schemeClr val="accent5">
                <a:hueOff val="-306190"/>
                <a:satOff val="45"/>
                <a:lumOff val="-107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306190"/>
                <a:satOff val="45"/>
                <a:lumOff val="-107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長短纖交織 </a:t>
          </a:r>
          <a:r>
            <a:rPr lang="en-US" altLang="zh-TW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(Cross Weaved)</a:t>
          </a:r>
          <a:endParaRPr lang="en-US" altLang="zh-TW" sz="2000" b="0" kern="120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T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T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C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R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T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、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R</a:t>
          </a:r>
          <a:r>
            <a:rPr lang="zh-TW" altLang="en-US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＊</a:t>
          </a:r>
          <a:r>
            <a:rPr lang="en-US" altLang="zh-TW" sz="16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L </a:t>
          </a:r>
        </a:p>
      </dsp:txBody>
      <dsp:txXfrm>
        <a:off x="3224020" y="4164"/>
        <a:ext cx="2396960" cy="1438176"/>
      </dsp:txXfrm>
    </dsp:sp>
    <dsp:sp modelId="{862BC877-F976-47AE-9605-85A48F5A868B}">
      <dsp:nvSpPr>
        <dsp:cNvPr id="0" name=""/>
        <dsp:cNvSpPr/>
      </dsp:nvSpPr>
      <dsp:spPr>
        <a:xfrm>
          <a:off x="5796917" y="15712"/>
          <a:ext cx="2396960" cy="1438176"/>
        </a:xfrm>
        <a:prstGeom prst="rect">
          <a:avLst/>
        </a:prstGeom>
        <a:gradFill rotWithShape="0">
          <a:gsLst>
            <a:gs pos="0">
              <a:schemeClr val="accent5">
                <a:hueOff val="-612379"/>
                <a:satOff val="90"/>
                <a:lumOff val="-2157"/>
                <a:alphaOff val="0"/>
                <a:shade val="85000"/>
                <a:satMod val="130000"/>
              </a:schemeClr>
            </a:gs>
            <a:gs pos="34000">
              <a:schemeClr val="accent5">
                <a:hueOff val="-612379"/>
                <a:satOff val="90"/>
                <a:lumOff val="-2157"/>
                <a:alphaOff val="0"/>
                <a:shade val="87000"/>
                <a:satMod val="125000"/>
              </a:schemeClr>
            </a:gs>
            <a:gs pos="70000">
              <a:schemeClr val="accent5">
                <a:hueOff val="-612379"/>
                <a:satOff val="90"/>
                <a:lumOff val="-215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612379"/>
                <a:satOff val="90"/>
                <a:lumOff val="-215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多材質</a:t>
          </a:r>
          <a:endParaRPr lang="en-US" altLang="zh-TW" sz="2000" b="0" kern="120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TW" sz="16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N*T*CD</a:t>
          </a:r>
          <a:endParaRPr lang="en-US" altLang="zh-TW" sz="1600" b="0" kern="120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5796917" y="15712"/>
        <a:ext cx="2396960" cy="1438176"/>
      </dsp:txXfrm>
    </dsp:sp>
    <dsp:sp modelId="{A7A9BB28-1EED-45D3-B860-0C06E93E6A0E}">
      <dsp:nvSpPr>
        <dsp:cNvPr id="0" name=""/>
        <dsp:cNvSpPr/>
      </dsp:nvSpPr>
      <dsp:spPr>
        <a:xfrm>
          <a:off x="587363" y="1682036"/>
          <a:ext cx="2396960" cy="1438176"/>
        </a:xfrm>
        <a:prstGeom prst="rect">
          <a:avLst/>
        </a:prstGeom>
        <a:gradFill rotWithShape="0">
          <a:gsLst>
            <a:gs pos="0">
              <a:schemeClr val="accent5">
                <a:hueOff val="-918568"/>
                <a:satOff val="135"/>
                <a:lumOff val="-3236"/>
                <a:alphaOff val="0"/>
                <a:shade val="85000"/>
                <a:satMod val="130000"/>
              </a:schemeClr>
            </a:gs>
            <a:gs pos="34000">
              <a:schemeClr val="accent5">
                <a:hueOff val="-918568"/>
                <a:satOff val="135"/>
                <a:lumOff val="-3236"/>
                <a:alphaOff val="0"/>
                <a:shade val="87000"/>
                <a:satMod val="125000"/>
              </a:schemeClr>
            </a:gs>
            <a:gs pos="70000">
              <a:schemeClr val="accent5">
                <a:hueOff val="-918568"/>
                <a:satOff val="135"/>
                <a:lumOff val="-323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918568"/>
                <a:satOff val="135"/>
                <a:lumOff val="-323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各種複合開纖紗 </a:t>
          </a:r>
          <a:r>
            <a:rPr lang="en-US" altLang="zh-TW" sz="2000" b="0" kern="1200" cap="none" spc="0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(Conjugate yarn)</a:t>
          </a:r>
        </a:p>
      </dsp:txBody>
      <dsp:txXfrm>
        <a:off x="587363" y="1682036"/>
        <a:ext cx="2396960" cy="1438176"/>
      </dsp:txXfrm>
    </dsp:sp>
    <dsp:sp modelId="{81B8EB12-D04F-480E-BF71-C82E7A7B3197}">
      <dsp:nvSpPr>
        <dsp:cNvPr id="0" name=""/>
        <dsp:cNvSpPr/>
      </dsp:nvSpPr>
      <dsp:spPr>
        <a:xfrm>
          <a:off x="3224020" y="1682036"/>
          <a:ext cx="2396960" cy="1438176"/>
        </a:xfrm>
        <a:prstGeom prst="rect">
          <a:avLst/>
        </a:prstGeom>
        <a:gradFill rotWithShape="0">
          <a:gsLst>
            <a:gs pos="0">
              <a:schemeClr val="accent5">
                <a:hueOff val="-1224758"/>
                <a:satOff val="180"/>
                <a:lumOff val="-4314"/>
                <a:alphaOff val="0"/>
                <a:shade val="85000"/>
                <a:satMod val="130000"/>
              </a:schemeClr>
            </a:gs>
            <a:gs pos="34000">
              <a:schemeClr val="accent5">
                <a:hueOff val="-1224758"/>
                <a:satOff val="180"/>
                <a:lumOff val="-4314"/>
                <a:alphaOff val="0"/>
                <a:shade val="87000"/>
                <a:satMod val="125000"/>
              </a:schemeClr>
            </a:gs>
            <a:gs pos="70000">
              <a:schemeClr val="accent5">
                <a:hueOff val="-1224758"/>
                <a:satOff val="180"/>
                <a:lumOff val="-43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1224758"/>
                <a:satOff val="180"/>
                <a:lumOff val="-43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超細纖維 </a:t>
          </a:r>
          <a:r>
            <a:rPr lang="en-US" altLang="zh-TW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(Micro Fiber)</a:t>
          </a:r>
          <a:endParaRPr lang="en-US" altLang="zh-TW" sz="2000" b="0" kern="120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3224020" y="1682036"/>
        <a:ext cx="2396960" cy="1438176"/>
      </dsp:txXfrm>
    </dsp:sp>
    <dsp:sp modelId="{82AAC2DF-6520-4106-B0E1-97587D83CDE9}">
      <dsp:nvSpPr>
        <dsp:cNvPr id="0" name=""/>
        <dsp:cNvSpPr/>
      </dsp:nvSpPr>
      <dsp:spPr>
        <a:xfrm>
          <a:off x="5860676" y="1682036"/>
          <a:ext cx="2396960" cy="1438176"/>
        </a:xfrm>
        <a:prstGeom prst="rect">
          <a:avLst/>
        </a:prstGeom>
        <a:gradFill rotWithShape="0">
          <a:gsLst>
            <a:gs pos="0">
              <a:schemeClr val="accent5">
                <a:hueOff val="-1530947"/>
                <a:satOff val="225"/>
                <a:lumOff val="-5393"/>
                <a:alphaOff val="0"/>
                <a:shade val="85000"/>
                <a:satMod val="130000"/>
              </a:schemeClr>
            </a:gs>
            <a:gs pos="34000">
              <a:schemeClr val="accent5">
                <a:hueOff val="-1530947"/>
                <a:satOff val="225"/>
                <a:lumOff val="-5393"/>
                <a:alphaOff val="0"/>
                <a:shade val="87000"/>
                <a:satMod val="125000"/>
              </a:schemeClr>
            </a:gs>
            <a:gs pos="70000">
              <a:schemeClr val="accent5">
                <a:hueOff val="-1530947"/>
                <a:satOff val="225"/>
                <a:lumOff val="-539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1530947"/>
                <a:satOff val="225"/>
                <a:lumOff val="-539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單、雙彈布種</a:t>
          </a:r>
          <a:r>
            <a:rPr lang="en-US" altLang="zh-TW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(One-Way, Two-Way Stretch)</a:t>
          </a:r>
          <a:endParaRPr lang="en-US" altLang="zh-TW" sz="2000" b="0" kern="120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5860676" y="1682036"/>
        <a:ext cx="2396960" cy="1438176"/>
      </dsp:txXfrm>
    </dsp:sp>
    <dsp:sp modelId="{FADB8ECB-FA36-4B5C-A833-742C92F9DACD}">
      <dsp:nvSpPr>
        <dsp:cNvPr id="0" name=""/>
        <dsp:cNvSpPr/>
      </dsp:nvSpPr>
      <dsp:spPr>
        <a:xfrm>
          <a:off x="3224020" y="3359909"/>
          <a:ext cx="2396960" cy="1438176"/>
        </a:xfrm>
        <a:prstGeom prst="rect">
          <a:avLst/>
        </a:prstGeom>
        <a:gradFill rotWithShape="0">
          <a:gsLst>
            <a:gs pos="0">
              <a:schemeClr val="accent5">
                <a:hueOff val="-1837137"/>
                <a:satOff val="270"/>
                <a:lumOff val="-6471"/>
                <a:alphaOff val="0"/>
                <a:shade val="85000"/>
                <a:satMod val="130000"/>
              </a:schemeClr>
            </a:gs>
            <a:gs pos="34000">
              <a:schemeClr val="accent5">
                <a:hueOff val="-1837137"/>
                <a:satOff val="270"/>
                <a:lumOff val="-6471"/>
                <a:alphaOff val="0"/>
                <a:shade val="87000"/>
                <a:satMod val="125000"/>
              </a:schemeClr>
            </a:gs>
            <a:gs pos="70000">
              <a:schemeClr val="accent5">
                <a:hueOff val="-1837137"/>
                <a:satOff val="270"/>
                <a:lumOff val="-647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1837137"/>
                <a:satOff val="270"/>
                <a:lumOff val="-647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環保材質</a:t>
          </a:r>
          <a:r>
            <a:rPr lang="en-US" altLang="en-US" sz="2000" b="0" kern="1200" cap="none" spc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Environmentally friendly materials</a:t>
          </a:r>
          <a:endParaRPr lang="en-US" altLang="zh-TW" sz="2000" b="0" kern="1200" cap="none" spc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b="0" kern="1200" cap="none" spc="0" dirty="0">
            <a:ln w="0"/>
            <a:solidFill>
              <a:srgbClr val="0000CC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3224020" y="3359909"/>
        <a:ext cx="2396960" cy="1438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2DF54-5215-4B06-A21E-1D97E3273D84}">
      <dsp:nvSpPr>
        <dsp:cNvPr id="0" name=""/>
        <dsp:cNvSpPr/>
      </dsp:nvSpPr>
      <dsp:spPr>
        <a:xfrm>
          <a:off x="258822" y="1571"/>
          <a:ext cx="1139784" cy="6838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浸染</a:t>
          </a:r>
          <a:endParaRPr lang="zh-TW" altLang="en-US" sz="18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258822" y="1571"/>
        <a:ext cx="1139784" cy="683870"/>
      </dsp:txXfrm>
    </dsp:sp>
    <dsp:sp modelId="{FEFCF902-735A-4231-B4C4-C6A0174F461C}">
      <dsp:nvSpPr>
        <dsp:cNvPr id="0" name=""/>
        <dsp:cNvSpPr/>
      </dsp:nvSpPr>
      <dsp:spPr>
        <a:xfrm>
          <a:off x="1512585" y="1571"/>
          <a:ext cx="1139784" cy="6838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減量 </a:t>
          </a:r>
          <a:endParaRPr lang="zh-TW" altLang="en-US" sz="18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1512585" y="1571"/>
        <a:ext cx="1139784" cy="683870"/>
      </dsp:txXfrm>
    </dsp:sp>
    <dsp:sp modelId="{963B10E9-38DA-4FFE-902E-1894E1E0D80B}">
      <dsp:nvSpPr>
        <dsp:cNvPr id="0" name=""/>
        <dsp:cNvSpPr/>
      </dsp:nvSpPr>
      <dsp:spPr>
        <a:xfrm>
          <a:off x="2766348" y="1571"/>
          <a:ext cx="1139784" cy="6838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樹脂</a:t>
          </a:r>
          <a:br>
            <a:rPr lang="en-US" altLang="zh-TW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</a:b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加工 </a:t>
          </a:r>
          <a:endParaRPr lang="zh-TW" altLang="en-US" sz="18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2766348" y="1571"/>
        <a:ext cx="1139784" cy="683870"/>
      </dsp:txXfrm>
    </dsp:sp>
    <dsp:sp modelId="{0D3B0C9B-D8F7-4DC4-A790-BD8C88D7510A}">
      <dsp:nvSpPr>
        <dsp:cNvPr id="0" name=""/>
        <dsp:cNvSpPr/>
      </dsp:nvSpPr>
      <dsp:spPr>
        <a:xfrm>
          <a:off x="4020112" y="1571"/>
          <a:ext cx="1139784" cy="6838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微軟</a:t>
          </a:r>
          <a:endParaRPr lang="zh-TW" altLang="en-US" sz="18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4020112" y="1571"/>
        <a:ext cx="1139784" cy="683870"/>
      </dsp:txXfrm>
    </dsp:sp>
    <dsp:sp modelId="{F13C1713-F9D3-4A0E-9ED8-639BB7C2D445}">
      <dsp:nvSpPr>
        <dsp:cNvPr id="0" name=""/>
        <dsp:cNvSpPr/>
      </dsp:nvSpPr>
      <dsp:spPr>
        <a:xfrm>
          <a:off x="5273875" y="1571"/>
          <a:ext cx="1139784" cy="68387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微纖 </a:t>
          </a:r>
        </a:p>
      </dsp:txBody>
      <dsp:txXfrm>
        <a:off x="5273875" y="1571"/>
        <a:ext cx="1139784" cy="683870"/>
      </dsp:txXfrm>
    </dsp:sp>
    <dsp:sp modelId="{029C7D72-FE67-4416-A975-B71734D8DA9F}">
      <dsp:nvSpPr>
        <dsp:cNvPr id="0" name=""/>
        <dsp:cNvSpPr/>
      </dsp:nvSpPr>
      <dsp:spPr>
        <a:xfrm>
          <a:off x="6527638" y="1571"/>
          <a:ext cx="1139784" cy="6838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吸濕排汗 </a:t>
          </a:r>
        </a:p>
      </dsp:txBody>
      <dsp:txXfrm>
        <a:off x="6527638" y="1571"/>
        <a:ext cx="1139784" cy="683870"/>
      </dsp:txXfrm>
    </dsp:sp>
    <dsp:sp modelId="{782C2E28-18FD-42B4-9308-24D420D1B562}">
      <dsp:nvSpPr>
        <dsp:cNvPr id="0" name=""/>
        <dsp:cNvSpPr/>
      </dsp:nvSpPr>
      <dsp:spPr>
        <a:xfrm>
          <a:off x="258822" y="799420"/>
          <a:ext cx="1139784" cy="6838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透氣防絨 </a:t>
          </a:r>
        </a:p>
      </dsp:txBody>
      <dsp:txXfrm>
        <a:off x="258822" y="799420"/>
        <a:ext cx="1139784" cy="683870"/>
      </dsp:txXfrm>
    </dsp:sp>
    <dsp:sp modelId="{4A9BC952-5319-4D69-A6A1-2CD8ED551827}">
      <dsp:nvSpPr>
        <dsp:cNvPr id="0" name=""/>
        <dsp:cNvSpPr/>
      </dsp:nvSpPr>
      <dsp:spPr>
        <a:xfrm>
          <a:off x="1512585" y="799420"/>
          <a:ext cx="1139784" cy="6838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酵素減量 </a:t>
          </a:r>
        </a:p>
      </dsp:txBody>
      <dsp:txXfrm>
        <a:off x="1512585" y="799420"/>
        <a:ext cx="1139784" cy="683870"/>
      </dsp:txXfrm>
    </dsp:sp>
    <dsp:sp modelId="{8C92CD6F-AE63-4274-BDA2-6AD242B87F36}">
      <dsp:nvSpPr>
        <dsp:cNvPr id="0" name=""/>
        <dsp:cNvSpPr/>
      </dsp:nvSpPr>
      <dsp:spPr>
        <a:xfrm>
          <a:off x="2766348" y="799420"/>
          <a:ext cx="1139784" cy="6838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導電</a:t>
          </a:r>
        </a:p>
      </dsp:txBody>
      <dsp:txXfrm>
        <a:off x="2766348" y="799420"/>
        <a:ext cx="1139784" cy="683870"/>
      </dsp:txXfrm>
    </dsp:sp>
    <dsp:sp modelId="{F13E9DA9-FAC5-45B6-8961-F462EE061610}">
      <dsp:nvSpPr>
        <dsp:cNvPr id="0" name=""/>
        <dsp:cNvSpPr/>
      </dsp:nvSpPr>
      <dsp:spPr>
        <a:xfrm>
          <a:off x="4020112" y="799420"/>
          <a:ext cx="1139784" cy="68387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抗菌防霉 </a:t>
          </a:r>
        </a:p>
      </dsp:txBody>
      <dsp:txXfrm>
        <a:off x="4020112" y="799420"/>
        <a:ext cx="1139784" cy="683870"/>
      </dsp:txXfrm>
    </dsp:sp>
    <dsp:sp modelId="{7AF8F5AB-AD60-4359-8A34-91E2286CCA67}">
      <dsp:nvSpPr>
        <dsp:cNvPr id="0" name=""/>
        <dsp:cNvSpPr/>
      </dsp:nvSpPr>
      <dsp:spPr>
        <a:xfrm>
          <a:off x="5273875" y="799420"/>
          <a:ext cx="1139784" cy="6838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除臭</a:t>
          </a:r>
        </a:p>
      </dsp:txBody>
      <dsp:txXfrm>
        <a:off x="5273875" y="799420"/>
        <a:ext cx="1139784" cy="683870"/>
      </dsp:txXfrm>
    </dsp:sp>
    <dsp:sp modelId="{A65E8F69-EC11-48B4-B448-00AD4CBE6BEA}">
      <dsp:nvSpPr>
        <dsp:cNvPr id="0" name=""/>
        <dsp:cNvSpPr/>
      </dsp:nvSpPr>
      <dsp:spPr>
        <a:xfrm>
          <a:off x="6527638" y="799420"/>
          <a:ext cx="1139784" cy="6838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柔軟</a:t>
          </a:r>
        </a:p>
      </dsp:txBody>
      <dsp:txXfrm>
        <a:off x="6527638" y="799420"/>
        <a:ext cx="1139784" cy="683870"/>
      </dsp:txXfrm>
    </dsp:sp>
    <dsp:sp modelId="{C7A7D667-177F-4B98-910C-66223B0A5B71}">
      <dsp:nvSpPr>
        <dsp:cNvPr id="0" name=""/>
        <dsp:cNvSpPr/>
      </dsp:nvSpPr>
      <dsp:spPr>
        <a:xfrm>
          <a:off x="258822" y="1597270"/>
          <a:ext cx="1139784" cy="6838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芳香</a:t>
          </a:r>
        </a:p>
      </dsp:txBody>
      <dsp:txXfrm>
        <a:off x="258822" y="1597270"/>
        <a:ext cx="1139784" cy="683870"/>
      </dsp:txXfrm>
    </dsp:sp>
    <dsp:sp modelId="{A59D82DA-79F3-423A-92F8-CB50CB064217}">
      <dsp:nvSpPr>
        <dsp:cNvPr id="0" name=""/>
        <dsp:cNvSpPr/>
      </dsp:nvSpPr>
      <dsp:spPr>
        <a:xfrm>
          <a:off x="1512585" y="1597270"/>
          <a:ext cx="1139784" cy="6838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涼感</a:t>
          </a:r>
        </a:p>
      </dsp:txBody>
      <dsp:txXfrm>
        <a:off x="1512585" y="1597270"/>
        <a:ext cx="1139784" cy="683870"/>
      </dsp:txXfrm>
    </dsp:sp>
    <dsp:sp modelId="{B97513E6-AA6C-4018-AE3F-0D056D324EEA}">
      <dsp:nvSpPr>
        <dsp:cNvPr id="0" name=""/>
        <dsp:cNvSpPr/>
      </dsp:nvSpPr>
      <dsp:spPr>
        <a:xfrm>
          <a:off x="2766348" y="1597270"/>
          <a:ext cx="1139784" cy="68387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易去污</a:t>
          </a:r>
        </a:p>
      </dsp:txBody>
      <dsp:txXfrm>
        <a:off x="2766348" y="1597270"/>
        <a:ext cx="1139784" cy="683870"/>
      </dsp:txXfrm>
    </dsp:sp>
    <dsp:sp modelId="{9A2278C0-E369-44EE-9641-CBA40674ED22}">
      <dsp:nvSpPr>
        <dsp:cNvPr id="0" name=""/>
        <dsp:cNvSpPr/>
      </dsp:nvSpPr>
      <dsp:spPr>
        <a:xfrm>
          <a:off x="4020112" y="1597270"/>
          <a:ext cx="1139784" cy="6838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耐磨 </a:t>
          </a:r>
        </a:p>
      </dsp:txBody>
      <dsp:txXfrm>
        <a:off x="4020112" y="1597270"/>
        <a:ext cx="1139784" cy="683870"/>
      </dsp:txXfrm>
    </dsp:sp>
    <dsp:sp modelId="{A7C6A649-B02F-4092-8081-66C14E7DEB29}">
      <dsp:nvSpPr>
        <dsp:cNvPr id="0" name=""/>
        <dsp:cNvSpPr/>
      </dsp:nvSpPr>
      <dsp:spPr>
        <a:xfrm>
          <a:off x="5273875" y="1597270"/>
          <a:ext cx="1139784" cy="6838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保暖</a:t>
          </a:r>
        </a:p>
      </dsp:txBody>
      <dsp:txXfrm>
        <a:off x="5273875" y="1597270"/>
        <a:ext cx="1139784" cy="683870"/>
      </dsp:txXfrm>
    </dsp:sp>
    <dsp:sp modelId="{020FE4F9-56C4-4EBD-A432-C3541323086D}">
      <dsp:nvSpPr>
        <dsp:cNvPr id="0" name=""/>
        <dsp:cNvSpPr/>
      </dsp:nvSpPr>
      <dsp:spPr>
        <a:xfrm>
          <a:off x="6527638" y="1597270"/>
          <a:ext cx="1139784" cy="6838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抗紫外線 </a:t>
          </a:r>
        </a:p>
      </dsp:txBody>
      <dsp:txXfrm>
        <a:off x="6527638" y="1597270"/>
        <a:ext cx="1139784" cy="683870"/>
      </dsp:txXfrm>
    </dsp:sp>
    <dsp:sp modelId="{3E86B425-D7CA-4B64-9DDA-9DC647062133}">
      <dsp:nvSpPr>
        <dsp:cNvPr id="0" name=""/>
        <dsp:cNvSpPr/>
      </dsp:nvSpPr>
      <dsp:spPr>
        <a:xfrm>
          <a:off x="258822" y="2395119"/>
          <a:ext cx="1139784" cy="6838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抗靜電</a:t>
          </a:r>
        </a:p>
      </dsp:txBody>
      <dsp:txXfrm>
        <a:off x="258822" y="2395119"/>
        <a:ext cx="1139784" cy="683870"/>
      </dsp:txXfrm>
    </dsp:sp>
    <dsp:sp modelId="{35CFE1D5-0599-442F-8DA2-31A637C7B728}">
      <dsp:nvSpPr>
        <dsp:cNvPr id="0" name=""/>
        <dsp:cNvSpPr/>
      </dsp:nvSpPr>
      <dsp:spPr>
        <a:xfrm>
          <a:off x="1512585" y="2395119"/>
          <a:ext cx="1139784" cy="68387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抗起毬</a:t>
          </a:r>
        </a:p>
      </dsp:txBody>
      <dsp:txXfrm>
        <a:off x="1512585" y="2395119"/>
        <a:ext cx="1139784" cy="683870"/>
      </dsp:txXfrm>
    </dsp:sp>
    <dsp:sp modelId="{0FD221D6-B392-442E-A8A6-C0376B3231B7}">
      <dsp:nvSpPr>
        <dsp:cNvPr id="0" name=""/>
        <dsp:cNvSpPr/>
      </dsp:nvSpPr>
      <dsp:spPr>
        <a:xfrm>
          <a:off x="2766348" y="2395119"/>
          <a:ext cx="1139784" cy="6838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抗電磁波</a:t>
          </a:r>
        </a:p>
      </dsp:txBody>
      <dsp:txXfrm>
        <a:off x="2766348" y="2395119"/>
        <a:ext cx="1139784" cy="683870"/>
      </dsp:txXfrm>
    </dsp:sp>
    <dsp:sp modelId="{403B0F58-4F71-4A93-A815-989E22FA86EC}">
      <dsp:nvSpPr>
        <dsp:cNvPr id="0" name=""/>
        <dsp:cNvSpPr/>
      </dsp:nvSpPr>
      <dsp:spPr>
        <a:xfrm>
          <a:off x="4020112" y="2395119"/>
          <a:ext cx="1139784" cy="6838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防風</a:t>
          </a:r>
        </a:p>
      </dsp:txBody>
      <dsp:txXfrm>
        <a:off x="4020112" y="2395119"/>
        <a:ext cx="1139784" cy="683870"/>
      </dsp:txXfrm>
    </dsp:sp>
    <dsp:sp modelId="{2EC5E9D8-23F0-4B86-8345-45CB700F4EA5}">
      <dsp:nvSpPr>
        <dsp:cNvPr id="0" name=""/>
        <dsp:cNvSpPr/>
      </dsp:nvSpPr>
      <dsp:spPr>
        <a:xfrm>
          <a:off x="5273875" y="2395119"/>
          <a:ext cx="1139784" cy="6838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防蚊</a:t>
          </a:r>
        </a:p>
      </dsp:txBody>
      <dsp:txXfrm>
        <a:off x="5273875" y="2395119"/>
        <a:ext cx="1139784" cy="683870"/>
      </dsp:txXfrm>
    </dsp:sp>
    <dsp:sp modelId="{97378748-FFEF-4474-A5FD-905E2F145902}">
      <dsp:nvSpPr>
        <dsp:cNvPr id="0" name=""/>
        <dsp:cNvSpPr/>
      </dsp:nvSpPr>
      <dsp:spPr>
        <a:xfrm>
          <a:off x="6527638" y="2395119"/>
          <a:ext cx="1139784" cy="6838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防縐 </a:t>
          </a:r>
        </a:p>
      </dsp:txBody>
      <dsp:txXfrm>
        <a:off x="6527638" y="2395119"/>
        <a:ext cx="1139784" cy="683870"/>
      </dsp:txXfrm>
    </dsp:sp>
    <dsp:sp modelId="{3C7AC8BB-30D9-432B-BFDC-853943A00D54}">
      <dsp:nvSpPr>
        <dsp:cNvPr id="0" name=""/>
        <dsp:cNvSpPr/>
      </dsp:nvSpPr>
      <dsp:spPr>
        <a:xfrm>
          <a:off x="885703" y="3192968"/>
          <a:ext cx="1139784" cy="68387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防縮 </a:t>
          </a:r>
        </a:p>
      </dsp:txBody>
      <dsp:txXfrm>
        <a:off x="885703" y="3192968"/>
        <a:ext cx="1139784" cy="683870"/>
      </dsp:txXfrm>
    </dsp:sp>
    <dsp:sp modelId="{4E1C200E-05C3-4AE6-BE0C-04970D84E5D5}">
      <dsp:nvSpPr>
        <dsp:cNvPr id="0" name=""/>
        <dsp:cNvSpPr/>
      </dsp:nvSpPr>
      <dsp:spPr>
        <a:xfrm>
          <a:off x="2139467" y="3192968"/>
          <a:ext cx="1139784" cy="6838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撥油 </a:t>
          </a:r>
        </a:p>
      </dsp:txBody>
      <dsp:txXfrm>
        <a:off x="2139467" y="3192968"/>
        <a:ext cx="1139784" cy="683870"/>
      </dsp:txXfrm>
    </dsp:sp>
    <dsp:sp modelId="{2B75FE02-F4B0-4DF5-BCCA-53A04B27903C}">
      <dsp:nvSpPr>
        <dsp:cNvPr id="0" name=""/>
        <dsp:cNvSpPr/>
      </dsp:nvSpPr>
      <dsp:spPr>
        <a:xfrm>
          <a:off x="3393230" y="3192968"/>
          <a:ext cx="1139784" cy="6838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撥水 </a:t>
          </a:r>
        </a:p>
      </dsp:txBody>
      <dsp:txXfrm>
        <a:off x="3393230" y="3192968"/>
        <a:ext cx="1139784" cy="683870"/>
      </dsp:txXfrm>
    </dsp:sp>
    <dsp:sp modelId="{D7AC711A-D2AE-400A-BEF9-F8C14ABE33A6}">
      <dsp:nvSpPr>
        <dsp:cNvPr id="0" name=""/>
        <dsp:cNvSpPr/>
      </dsp:nvSpPr>
      <dsp:spPr>
        <a:xfrm>
          <a:off x="4646993" y="3192968"/>
          <a:ext cx="1139784" cy="6838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超撥水 </a:t>
          </a:r>
        </a:p>
      </dsp:txBody>
      <dsp:txXfrm>
        <a:off x="4646993" y="3192968"/>
        <a:ext cx="1139784" cy="683870"/>
      </dsp:txXfrm>
    </dsp:sp>
    <dsp:sp modelId="{2A65F04D-95B8-47DC-9953-667BF97222FA}">
      <dsp:nvSpPr>
        <dsp:cNvPr id="0" name=""/>
        <dsp:cNvSpPr/>
      </dsp:nvSpPr>
      <dsp:spPr>
        <a:xfrm>
          <a:off x="5900757" y="3192968"/>
          <a:ext cx="1139784" cy="6838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鐵弗龍</a:t>
          </a:r>
          <a:br>
            <a:rPr lang="en-US" altLang="zh-TW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</a:br>
          <a:r>
            <a:rPr lang="zh-TW" altLang="en-US" sz="1800" b="0" kern="1200" cap="none" spc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加工 </a:t>
          </a:r>
          <a:endParaRPr lang="zh-TW" altLang="en-US" sz="18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5900757" y="3192968"/>
        <a:ext cx="1139784" cy="6838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D575FE-567E-4075-8635-FB403C9AC75C}">
      <dsp:nvSpPr>
        <dsp:cNvPr id="0" name=""/>
        <dsp:cNvSpPr/>
      </dsp:nvSpPr>
      <dsp:spPr>
        <a:xfrm>
          <a:off x="3594" y="0"/>
          <a:ext cx="1114174" cy="60263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/>
            <a:t>胚布</a:t>
          </a:r>
        </a:p>
      </dsp:txBody>
      <dsp:txXfrm>
        <a:off x="21244" y="17650"/>
        <a:ext cx="1078874" cy="567330"/>
      </dsp:txXfrm>
    </dsp:sp>
    <dsp:sp modelId="{39CEF998-8E37-4719-B6FD-691D4B3C39D5}">
      <dsp:nvSpPr>
        <dsp:cNvPr id="0" name=""/>
        <dsp:cNvSpPr/>
      </dsp:nvSpPr>
      <dsp:spPr>
        <a:xfrm>
          <a:off x="1229186" y="163157"/>
          <a:ext cx="236205" cy="2763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/>
        </a:p>
      </dsp:txBody>
      <dsp:txXfrm>
        <a:off x="1229186" y="218420"/>
        <a:ext cx="165344" cy="165789"/>
      </dsp:txXfrm>
    </dsp:sp>
    <dsp:sp modelId="{D2554DB5-4FA0-4937-8BF1-2F95EA4BED86}">
      <dsp:nvSpPr>
        <dsp:cNvPr id="0" name=""/>
        <dsp:cNvSpPr/>
      </dsp:nvSpPr>
      <dsp:spPr>
        <a:xfrm>
          <a:off x="1563438" y="0"/>
          <a:ext cx="1114174" cy="6026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/>
            <a:t>胚準胚檢</a:t>
          </a:r>
        </a:p>
      </dsp:txBody>
      <dsp:txXfrm>
        <a:off x="1581088" y="17650"/>
        <a:ext cx="1078874" cy="567330"/>
      </dsp:txXfrm>
    </dsp:sp>
    <dsp:sp modelId="{884A55FD-1F96-4D31-A34D-1FC5B95F009C}">
      <dsp:nvSpPr>
        <dsp:cNvPr id="0" name=""/>
        <dsp:cNvSpPr/>
      </dsp:nvSpPr>
      <dsp:spPr>
        <a:xfrm>
          <a:off x="2789030" y="163157"/>
          <a:ext cx="236205" cy="2763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/>
        </a:p>
      </dsp:txBody>
      <dsp:txXfrm>
        <a:off x="2789030" y="218420"/>
        <a:ext cx="165344" cy="165789"/>
      </dsp:txXfrm>
    </dsp:sp>
    <dsp:sp modelId="{EF65E482-88C7-4C77-BEEA-17B8EE835491}">
      <dsp:nvSpPr>
        <dsp:cNvPr id="0" name=""/>
        <dsp:cNvSpPr/>
      </dsp:nvSpPr>
      <dsp:spPr>
        <a:xfrm>
          <a:off x="3123283" y="0"/>
          <a:ext cx="1114174" cy="6026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/>
            <a:t>退漿</a:t>
          </a:r>
        </a:p>
      </dsp:txBody>
      <dsp:txXfrm>
        <a:off x="3140933" y="17650"/>
        <a:ext cx="1078874" cy="567330"/>
      </dsp:txXfrm>
    </dsp:sp>
    <dsp:sp modelId="{FB166E6A-BA2C-4D4B-A428-8F9CEA1084E0}">
      <dsp:nvSpPr>
        <dsp:cNvPr id="0" name=""/>
        <dsp:cNvSpPr/>
      </dsp:nvSpPr>
      <dsp:spPr>
        <a:xfrm>
          <a:off x="4348875" y="163157"/>
          <a:ext cx="236205" cy="2763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/>
        </a:p>
      </dsp:txBody>
      <dsp:txXfrm>
        <a:off x="4348875" y="218420"/>
        <a:ext cx="165344" cy="165789"/>
      </dsp:txXfrm>
    </dsp:sp>
    <dsp:sp modelId="{F5BEA642-D959-4009-9540-88B00F50662C}">
      <dsp:nvSpPr>
        <dsp:cNvPr id="0" name=""/>
        <dsp:cNvSpPr/>
      </dsp:nvSpPr>
      <dsp:spPr>
        <a:xfrm>
          <a:off x="4683127" y="0"/>
          <a:ext cx="1114174" cy="6026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/>
            <a:t>解撚 </a:t>
          </a:r>
        </a:p>
      </dsp:txBody>
      <dsp:txXfrm>
        <a:off x="4700777" y="17650"/>
        <a:ext cx="1078874" cy="567330"/>
      </dsp:txXfrm>
    </dsp:sp>
    <dsp:sp modelId="{15DEB5B4-DC9A-495E-BEFB-BA7028093DC8}">
      <dsp:nvSpPr>
        <dsp:cNvPr id="0" name=""/>
        <dsp:cNvSpPr/>
      </dsp:nvSpPr>
      <dsp:spPr>
        <a:xfrm>
          <a:off x="5908719" y="163157"/>
          <a:ext cx="236205" cy="2763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/>
        </a:p>
      </dsp:txBody>
      <dsp:txXfrm>
        <a:off x="5908719" y="218420"/>
        <a:ext cx="165344" cy="165789"/>
      </dsp:txXfrm>
    </dsp:sp>
    <dsp:sp modelId="{72E876B8-328E-469F-94FD-2B1302A1BEA1}">
      <dsp:nvSpPr>
        <dsp:cNvPr id="0" name=""/>
        <dsp:cNvSpPr/>
      </dsp:nvSpPr>
      <dsp:spPr>
        <a:xfrm>
          <a:off x="6242972" y="0"/>
          <a:ext cx="1114174" cy="6026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/>
            <a:t>烘乾定型</a:t>
          </a:r>
        </a:p>
      </dsp:txBody>
      <dsp:txXfrm>
        <a:off x="6260622" y="17650"/>
        <a:ext cx="1078874" cy="567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5E482-88C7-4C77-BEEA-17B8EE835491}">
      <dsp:nvSpPr>
        <dsp:cNvPr id="0" name=""/>
        <dsp:cNvSpPr/>
      </dsp:nvSpPr>
      <dsp:spPr>
        <a:xfrm>
          <a:off x="3266" y="0"/>
          <a:ext cx="1428118" cy="568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/>
            <a:t>減量</a:t>
          </a:r>
        </a:p>
      </dsp:txBody>
      <dsp:txXfrm>
        <a:off x="19903" y="16637"/>
        <a:ext cx="1394844" cy="534771"/>
      </dsp:txXfrm>
    </dsp:sp>
    <dsp:sp modelId="{FB166E6A-BA2C-4D4B-A428-8F9CEA1084E0}">
      <dsp:nvSpPr>
        <dsp:cNvPr id="0" name=""/>
        <dsp:cNvSpPr/>
      </dsp:nvSpPr>
      <dsp:spPr>
        <a:xfrm>
          <a:off x="1574196" y="106935"/>
          <a:ext cx="302761" cy="3541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/>
        </a:p>
      </dsp:txBody>
      <dsp:txXfrm>
        <a:off x="1574196" y="177770"/>
        <a:ext cx="211933" cy="212503"/>
      </dsp:txXfrm>
    </dsp:sp>
    <dsp:sp modelId="{F5BEA642-D959-4009-9540-88B00F50662C}">
      <dsp:nvSpPr>
        <dsp:cNvPr id="0" name=""/>
        <dsp:cNvSpPr/>
      </dsp:nvSpPr>
      <dsp:spPr>
        <a:xfrm>
          <a:off x="2002632" y="0"/>
          <a:ext cx="1428118" cy="568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/>
            <a:t>浸染</a:t>
          </a:r>
        </a:p>
      </dsp:txBody>
      <dsp:txXfrm>
        <a:off x="2019269" y="16637"/>
        <a:ext cx="1394844" cy="534771"/>
      </dsp:txXfrm>
    </dsp:sp>
    <dsp:sp modelId="{15DEB5B4-DC9A-495E-BEFB-BA7028093DC8}">
      <dsp:nvSpPr>
        <dsp:cNvPr id="0" name=""/>
        <dsp:cNvSpPr/>
      </dsp:nvSpPr>
      <dsp:spPr>
        <a:xfrm>
          <a:off x="3573562" y="106935"/>
          <a:ext cx="302761" cy="3541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/>
        </a:p>
      </dsp:txBody>
      <dsp:txXfrm>
        <a:off x="3573562" y="177770"/>
        <a:ext cx="211933" cy="212503"/>
      </dsp:txXfrm>
    </dsp:sp>
    <dsp:sp modelId="{72E876B8-328E-469F-94FD-2B1302A1BEA1}">
      <dsp:nvSpPr>
        <dsp:cNvPr id="0" name=""/>
        <dsp:cNvSpPr/>
      </dsp:nvSpPr>
      <dsp:spPr>
        <a:xfrm>
          <a:off x="4001998" y="0"/>
          <a:ext cx="1428118" cy="568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/>
            <a:t>擴布</a:t>
          </a:r>
        </a:p>
      </dsp:txBody>
      <dsp:txXfrm>
        <a:off x="4018635" y="16637"/>
        <a:ext cx="1394844" cy="534771"/>
      </dsp:txXfrm>
    </dsp:sp>
    <dsp:sp modelId="{44DBDB17-99FB-45E8-9BB6-1B569E3DBC81}">
      <dsp:nvSpPr>
        <dsp:cNvPr id="0" name=""/>
        <dsp:cNvSpPr/>
      </dsp:nvSpPr>
      <dsp:spPr>
        <a:xfrm>
          <a:off x="5572928" y="106935"/>
          <a:ext cx="302761" cy="3541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/>
        </a:p>
      </dsp:txBody>
      <dsp:txXfrm>
        <a:off x="5572928" y="177770"/>
        <a:ext cx="211933" cy="212503"/>
      </dsp:txXfrm>
    </dsp:sp>
    <dsp:sp modelId="{CEE891D4-BD08-46FF-9C31-12E231DFAEEA}">
      <dsp:nvSpPr>
        <dsp:cNvPr id="0" name=""/>
        <dsp:cNvSpPr/>
      </dsp:nvSpPr>
      <dsp:spPr>
        <a:xfrm>
          <a:off x="6001364" y="0"/>
          <a:ext cx="1428118" cy="568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/>
            <a:t>烘乾</a:t>
          </a:r>
        </a:p>
      </dsp:txBody>
      <dsp:txXfrm>
        <a:off x="6018001" y="16637"/>
        <a:ext cx="1394844" cy="5347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54DB5-4FA0-4937-8BF1-2F95EA4BED86}">
      <dsp:nvSpPr>
        <dsp:cNvPr id="0" name=""/>
        <dsp:cNvSpPr/>
      </dsp:nvSpPr>
      <dsp:spPr>
        <a:xfrm>
          <a:off x="3629" y="0"/>
          <a:ext cx="1125074" cy="576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/>
            <a:t>中檢</a:t>
          </a:r>
        </a:p>
      </dsp:txBody>
      <dsp:txXfrm>
        <a:off x="20501" y="16872"/>
        <a:ext cx="1091330" cy="542320"/>
      </dsp:txXfrm>
    </dsp:sp>
    <dsp:sp modelId="{884A55FD-1F96-4D31-A34D-1FC5B95F009C}">
      <dsp:nvSpPr>
        <dsp:cNvPr id="0" name=""/>
        <dsp:cNvSpPr/>
      </dsp:nvSpPr>
      <dsp:spPr>
        <a:xfrm>
          <a:off x="1241211" y="148522"/>
          <a:ext cx="238515" cy="2790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 dirty="0"/>
        </a:p>
      </dsp:txBody>
      <dsp:txXfrm>
        <a:off x="1241211" y="204326"/>
        <a:ext cx="166961" cy="167410"/>
      </dsp:txXfrm>
    </dsp:sp>
    <dsp:sp modelId="{EF65E482-88C7-4C77-BEEA-17B8EE835491}">
      <dsp:nvSpPr>
        <dsp:cNvPr id="0" name=""/>
        <dsp:cNvSpPr/>
      </dsp:nvSpPr>
      <dsp:spPr>
        <a:xfrm>
          <a:off x="1578733" y="0"/>
          <a:ext cx="1125074" cy="576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/>
            <a:t>撥水加工</a:t>
          </a:r>
        </a:p>
      </dsp:txBody>
      <dsp:txXfrm>
        <a:off x="1595605" y="16872"/>
        <a:ext cx="1091330" cy="542320"/>
      </dsp:txXfrm>
    </dsp:sp>
    <dsp:sp modelId="{FB166E6A-BA2C-4D4B-A428-8F9CEA1084E0}">
      <dsp:nvSpPr>
        <dsp:cNvPr id="0" name=""/>
        <dsp:cNvSpPr/>
      </dsp:nvSpPr>
      <dsp:spPr>
        <a:xfrm>
          <a:off x="2816315" y="148522"/>
          <a:ext cx="238515" cy="2790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/>
        </a:p>
      </dsp:txBody>
      <dsp:txXfrm>
        <a:off x="2816315" y="204326"/>
        <a:ext cx="166961" cy="167410"/>
      </dsp:txXfrm>
    </dsp:sp>
    <dsp:sp modelId="{F5BEA642-D959-4009-9540-88B00F50662C}">
      <dsp:nvSpPr>
        <dsp:cNvPr id="0" name=""/>
        <dsp:cNvSpPr/>
      </dsp:nvSpPr>
      <dsp:spPr>
        <a:xfrm>
          <a:off x="3153837" y="0"/>
          <a:ext cx="1125074" cy="576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/>
            <a:t>成品檢驗</a:t>
          </a:r>
        </a:p>
      </dsp:txBody>
      <dsp:txXfrm>
        <a:off x="3170709" y="16872"/>
        <a:ext cx="1091330" cy="542320"/>
      </dsp:txXfrm>
    </dsp:sp>
    <dsp:sp modelId="{15DEB5B4-DC9A-495E-BEFB-BA7028093DC8}">
      <dsp:nvSpPr>
        <dsp:cNvPr id="0" name=""/>
        <dsp:cNvSpPr/>
      </dsp:nvSpPr>
      <dsp:spPr>
        <a:xfrm>
          <a:off x="4391419" y="148522"/>
          <a:ext cx="238515" cy="2790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/>
        </a:p>
      </dsp:txBody>
      <dsp:txXfrm>
        <a:off x="4391419" y="204326"/>
        <a:ext cx="166961" cy="167410"/>
      </dsp:txXfrm>
    </dsp:sp>
    <dsp:sp modelId="{72E876B8-328E-469F-94FD-2B1302A1BEA1}">
      <dsp:nvSpPr>
        <dsp:cNvPr id="0" name=""/>
        <dsp:cNvSpPr/>
      </dsp:nvSpPr>
      <dsp:spPr>
        <a:xfrm>
          <a:off x="4728941" y="0"/>
          <a:ext cx="1125074" cy="576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/>
            <a:t>包裝</a:t>
          </a:r>
        </a:p>
      </dsp:txBody>
      <dsp:txXfrm>
        <a:off x="4745813" y="16872"/>
        <a:ext cx="1091330" cy="542320"/>
      </dsp:txXfrm>
    </dsp:sp>
    <dsp:sp modelId="{44DBDB17-99FB-45E8-9BB6-1B569E3DBC81}">
      <dsp:nvSpPr>
        <dsp:cNvPr id="0" name=""/>
        <dsp:cNvSpPr/>
      </dsp:nvSpPr>
      <dsp:spPr>
        <a:xfrm>
          <a:off x="5966523" y="148522"/>
          <a:ext cx="238515" cy="2790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dk2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/>
        </a:p>
      </dsp:txBody>
      <dsp:txXfrm>
        <a:off x="5966523" y="204326"/>
        <a:ext cx="166961" cy="167410"/>
      </dsp:txXfrm>
    </dsp:sp>
    <dsp:sp modelId="{CEE891D4-BD08-46FF-9C31-12E231DFAEEA}">
      <dsp:nvSpPr>
        <dsp:cNvPr id="0" name=""/>
        <dsp:cNvSpPr/>
      </dsp:nvSpPr>
      <dsp:spPr>
        <a:xfrm>
          <a:off x="6304045" y="0"/>
          <a:ext cx="1125074" cy="57606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/>
            <a:t>成品</a:t>
          </a:r>
        </a:p>
      </dsp:txBody>
      <dsp:txXfrm>
        <a:off x="6320917" y="16872"/>
        <a:ext cx="1091330" cy="54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50" cy="497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1" tIns="45712" rIns="91421" bIns="457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195" y="1"/>
            <a:ext cx="2946550" cy="497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1" tIns="45712" rIns="91421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F90752D-B5CE-48BA-8280-3FD8B37536CA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786"/>
            <a:ext cx="2946550" cy="49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195" y="9430786"/>
            <a:ext cx="2946550" cy="49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E2BAD6-77A0-4704-9DDE-5C5406D1BF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506225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50" cy="497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1" tIns="45712" rIns="91421" bIns="457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195" y="1"/>
            <a:ext cx="2946550" cy="497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1" tIns="45712" rIns="91421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3DD78F-BBDB-4690-AF5E-01F69BBFD126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25" y="4716163"/>
            <a:ext cx="5440019" cy="446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1" tIns="45712" rIns="91421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786"/>
            <a:ext cx="2946550" cy="49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95" y="9430786"/>
            <a:ext cx="2946550" cy="49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440E38-EC59-4925-91DF-1BC311C2CE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665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440E38-EC59-4925-91DF-1BC311C2CEC0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606B64F-960B-4920-9E30-CB20614ABF7A}" type="datetime1">
              <a:rPr lang="zh-TW" altLang="en-US" smtClean="0"/>
              <a:t>2024/12/6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621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440E38-EC59-4925-91DF-1BC311C2CEC0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BF875BF5-74E6-4187-8A67-FFDC70FD33DE}" type="datetime1">
              <a:rPr lang="zh-TW" altLang="en-US" smtClean="0"/>
              <a:t>2024/12/6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0333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440E38-EC59-4925-91DF-1BC311C2CEC0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114FD37-0024-41CF-B3A1-8E8CD13266C3}" type="datetime1">
              <a:rPr lang="zh-TW" altLang="en-US" smtClean="0"/>
              <a:t>2024/12/6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7851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440E38-EC59-4925-91DF-1BC311C2CEC0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C082723-8CCB-46DD-B7BD-3DE063A4382B}" type="datetime1">
              <a:rPr lang="zh-TW" altLang="en-US" smtClean="0"/>
              <a:t>2024/12/6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03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0431CD-F248-4A61-8535-800B690A5E4B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4B9D3-667C-441B-8DE1-B00CDBE40C6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41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BAAEB7-F91A-401D-B3CC-23B3EB505B42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9E9BC-5F15-490F-AFB1-A9CF8EDC9AC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616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A85343-968D-442A-9557-0A42EB8CE5C0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9E9BC-5F15-490F-AFB1-A9CF8EDC9AC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9476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0F8D6-531D-4590-B459-A835F4113C72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05FB-04F9-43B9-9D3E-0F4741A6C4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3222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1_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9DD6E-C0CF-4A0A-BA7D-270977FFEB77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0E406-B2C3-44BA-B719-2B0DF7BC6C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2203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6C883-F364-4235-8293-439E2AFE14CE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73DB2-0827-4DFB-A3BF-E5EE4D1E90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7298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E84AA-013E-4F11-A52B-2B8D245A53DF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0BE7A-5E67-4A0F-9011-6A3B980518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090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C45541-124A-4634-A1C4-72D56BC6FF5C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9E9BC-5F15-490F-AFB1-A9CF8EDC9AC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038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0F2520-474D-4CD7-886A-79E2FF17E7DE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A20EC-C928-4C34-B68D-307F7DC9BE3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8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25A89-C782-41CB-8424-99E304A2716A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9E9BC-5F15-490F-AFB1-A9CF8EDC9AC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736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4DE249-0FA7-459D-99C9-3F9C6374777E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9E9BC-5F15-490F-AFB1-A9CF8EDC9AC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108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900888-9691-4C92-B5FD-27ECEBD17834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50A49-5D97-43CE-A7CD-5841216603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517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692638-71AD-440C-9BAC-CB596B20EEE0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E1F16-9011-4D15-9D9E-D1FDEDA3B6D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211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845451A-EA65-475F-ACDE-27D4190447C2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49E9BC-5F15-490F-AFB1-A9CF8EDC9AC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466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42F89E-6798-41A1-AF66-B83DFE6E3991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9E9BC-5F15-490F-AFB1-A9CF8EDC9AC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752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759FB76-D659-4886-86DC-38B9A54DDA59}" type="datetime1">
              <a:rPr lang="zh-TW" altLang="en-US" smtClean="0"/>
              <a:t>2024/12/6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49E9BC-5F15-490F-AFB1-A9CF8EDC9AC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強盛公司logo">
            <a:extLst>
              <a:ext uri="{FF2B5EF4-FFF2-40B4-BE49-F238E27FC236}">
                <a16:creationId xmlns:a16="http://schemas.microsoft.com/office/drawing/2014/main" id="{3168B8FA-94A8-983B-4E73-4C6827F1D9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0"/>
            <a:ext cx="140335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676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0" r:id="rId1"/>
    <p:sldLayoutId id="2147484491" r:id="rId2"/>
    <p:sldLayoutId id="2147484492" r:id="rId3"/>
    <p:sldLayoutId id="2147484493" r:id="rId4"/>
    <p:sldLayoutId id="2147484494" r:id="rId5"/>
    <p:sldLayoutId id="2147484495" r:id="rId6"/>
    <p:sldLayoutId id="2147484496" r:id="rId7"/>
    <p:sldLayoutId id="2147484497" r:id="rId8"/>
    <p:sldLayoutId id="2147484498" r:id="rId9"/>
    <p:sldLayoutId id="2147484499" r:id="rId10"/>
    <p:sldLayoutId id="2147484500" r:id="rId11"/>
    <p:sldLayoutId id="2147484501" r:id="rId12"/>
    <p:sldLayoutId id="2147484502" r:id="rId13"/>
    <p:sldLayoutId id="2147484503" r:id="rId14"/>
    <p:sldLayoutId id="2147484504" r:id="rId15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TW" b="1">
                <a:solidFill>
                  <a:srgbClr val="FF0000"/>
                </a:solidFill>
                <a:ea typeface="標楷體" panose="03000509000000000000" pitchFamily="65" charset="-120"/>
              </a:rPr>
              <a:t>  </a:t>
            </a:r>
            <a:endParaRPr lang="en-US" altLang="zh-TW" sz="2400" b="1">
              <a:solidFill>
                <a:srgbClr val="FF0000"/>
              </a:solidFill>
              <a:ea typeface="標楷體" panose="03000509000000000000" pitchFamily="65" charset="-12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051050" y="1773238"/>
            <a:ext cx="604996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zh-TW" altLang="en-US" sz="4400" b="1" dirty="0">
                <a:solidFill>
                  <a:srgbClr val="0000CC"/>
                </a:solidFill>
                <a:latin typeface="微軟正黑體" panose="020B0604030504040204" pitchFamily="34" charset="-120"/>
                <a:ea typeface="金梅海報書法字形" panose="02010609000101010101" pitchFamily="49" charset="-120"/>
              </a:rPr>
              <a:t>強盛新股份有限公司</a:t>
            </a:r>
            <a:endParaRPr lang="en-US" altLang="zh-TW" sz="4400" b="1" dirty="0">
              <a:solidFill>
                <a:srgbClr val="0000CC"/>
              </a:solidFill>
              <a:latin typeface="微軟正黑體" panose="020B0604030504040204" pitchFamily="34" charset="-120"/>
              <a:ea typeface="金梅海報書法字形" panose="02010609000101010101" pitchFamily="49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074863" y="2420938"/>
            <a:ext cx="326300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rgbClr val="0000CC"/>
                </a:solidFill>
              </a:rPr>
              <a:t>CHYANG </a:t>
            </a:r>
            <a:r>
              <a:rPr lang="en-US" altLang="zh-TW" cap="all" dirty="0">
                <a:solidFill>
                  <a:srgbClr val="0000CC"/>
                </a:solidFill>
              </a:rPr>
              <a:t>Sheng TEXING</a:t>
            </a:r>
            <a:r>
              <a:rPr lang="zh-TW" altLang="en-US" cap="all" dirty="0">
                <a:solidFill>
                  <a:srgbClr val="0000CC"/>
                </a:solidFill>
              </a:rPr>
              <a:t> </a:t>
            </a:r>
            <a:r>
              <a:rPr lang="en-US" altLang="zh-TW" cap="all" dirty="0">
                <a:solidFill>
                  <a:srgbClr val="0000CC"/>
                </a:solidFill>
              </a:rPr>
              <a:t>co., ltd</a:t>
            </a:r>
            <a:endParaRPr lang="zh-TW" altLang="en-US" cap="all" dirty="0">
              <a:solidFill>
                <a:srgbClr val="0000CC"/>
              </a:solidFill>
            </a:endParaRPr>
          </a:p>
        </p:txBody>
      </p:sp>
      <p:pic>
        <p:nvPicPr>
          <p:cNvPr id="21510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1844675"/>
            <a:ext cx="1517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文字方塊 4"/>
          <p:cNvSpPr txBox="1">
            <a:spLocks noChangeArrowheads="1"/>
          </p:cNvSpPr>
          <p:nvPr/>
        </p:nvSpPr>
        <p:spPr bwMode="auto">
          <a:xfrm>
            <a:off x="2608263" y="3190875"/>
            <a:ext cx="43926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¡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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 2" panose="05020102010507070707" pitchFamily="18" charset="2"/>
              <a:buChar char="¡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Char char="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 2" panose="05020102010507070707" pitchFamily="18" charset="2"/>
              <a:buChar char="¡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 2" panose="05020102010507070707" pitchFamily="18" charset="2"/>
              <a:buChar char="¡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 2" panose="05020102010507070707" pitchFamily="18" charset="2"/>
              <a:buChar char="¡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 2" panose="05020102010507070707" pitchFamily="18" charset="2"/>
              <a:buChar char="¡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 2" panose="05020102010507070707" pitchFamily="18" charset="2"/>
              <a:buChar char="¡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TW" sz="2800" b="1" dirty="0">
                <a:solidFill>
                  <a:srgbClr val="0000CC"/>
                </a:solidFill>
                <a:latin typeface="+mn-lt"/>
                <a:ea typeface="微軟正黑體" panose="020B0604030504040204" pitchFamily="34" charset="-120"/>
              </a:rPr>
              <a:t>2024</a:t>
            </a:r>
            <a:r>
              <a:rPr lang="zh-TW" altLang="en-US" sz="2800" b="1" dirty="0">
                <a:solidFill>
                  <a:srgbClr val="0000CC"/>
                </a:solidFill>
                <a:latin typeface="+mn-lt"/>
                <a:ea typeface="微軟正黑體" panose="020B0604030504040204" pitchFamily="34" charset="-120"/>
              </a:rPr>
              <a:t>法人說明會</a:t>
            </a:r>
          </a:p>
        </p:txBody>
      </p:sp>
      <p:sp>
        <p:nvSpPr>
          <p:cNvPr id="21512" name="文字方塊 5"/>
          <p:cNvSpPr txBox="1">
            <a:spLocks noChangeArrowheads="1"/>
          </p:cNvSpPr>
          <p:nvPr/>
        </p:nvSpPr>
        <p:spPr bwMode="auto">
          <a:xfrm>
            <a:off x="3651250" y="3748088"/>
            <a:ext cx="2305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  <a:latin typeface="Arial" panose="020B0604020202020204" pitchFamily="34" charset="0"/>
              </a:rPr>
              <a:t>2024.12.10.</a:t>
            </a:r>
            <a:endParaRPr lang="en-US" altLang="zh-TW" sz="1800" dirty="0">
              <a:solidFill>
                <a:srgbClr val="0000CC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  <a:latin typeface="Arial" panose="020B0604020202020204" pitchFamily="34" charset="0"/>
              </a:rPr>
              <a:t>(</a:t>
            </a:r>
            <a:r>
              <a:rPr lang="zh-TW" altLang="en-US" sz="1800" dirty="0">
                <a:solidFill>
                  <a:srgbClr val="0000CC"/>
                </a:solidFill>
                <a:latin typeface="Arial" panose="020B0604020202020204" pitchFamily="34" charset="0"/>
              </a:rPr>
              <a:t>股票代號</a:t>
            </a:r>
            <a:r>
              <a:rPr lang="en-US" altLang="zh-TW" sz="1800" dirty="0">
                <a:solidFill>
                  <a:srgbClr val="0000CC"/>
                </a:solidFill>
                <a:latin typeface="Arial" panose="020B0604020202020204" pitchFamily="34" charset="0"/>
              </a:rPr>
              <a:t>:1463)</a:t>
            </a:r>
            <a:endParaRPr lang="zh-TW" altLang="en-US" sz="18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49B4C5B1-7506-73EA-9DAD-3301999B89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A72905FB-04F9-43B9-9D3E-0F4741A6C476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5407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r>
              <a:rPr lang="en-US" altLang="zh-TW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以材質別區分</a:t>
            </a: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948606100"/>
              </p:ext>
            </p:extLst>
          </p:nvPr>
        </p:nvGraphicFramePr>
        <p:xfrm>
          <a:off x="19599" y="1507070"/>
          <a:ext cx="8845001" cy="48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93B99E7-5B76-58C5-1D61-6FD5AB98F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542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C221851B-4521-034F-D8A5-55C0AF89ED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205939"/>
              </p:ext>
            </p:extLst>
          </p:nvPr>
        </p:nvGraphicFramePr>
        <p:xfrm>
          <a:off x="608877" y="1854845"/>
          <a:ext cx="7926246" cy="3878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A56F9CA6-6679-343B-0F02-9A3A48EEAB11}"/>
              </a:ext>
            </a:extLst>
          </p:cNvPr>
          <p:cNvSpPr txBox="1"/>
          <p:nvPr/>
        </p:nvSpPr>
        <p:spPr>
          <a:xfrm>
            <a:off x="1907704" y="1124744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r>
              <a:rPr lang="en-US" altLang="zh-TW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以機能加工別區分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D40D68-74EC-A466-54B7-68F7312BD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5269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A25D624-067E-F565-F2F7-9E13BC2046B3}"/>
              </a:ext>
            </a:extLst>
          </p:cNvPr>
          <p:cNvSpPr>
            <a:spLocks noChangeAspect="1"/>
          </p:cNvSpPr>
          <p:nvPr/>
        </p:nvSpPr>
        <p:spPr>
          <a:xfrm>
            <a:off x="431815" y="1650384"/>
            <a:ext cx="8178785" cy="2775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7F9F4DF-2C4F-B000-A91F-2A723ED35850}"/>
              </a:ext>
            </a:extLst>
          </p:cNvPr>
          <p:cNvSpPr txBox="1">
            <a:spLocks/>
          </p:cNvSpPr>
          <p:nvPr/>
        </p:nvSpPr>
        <p:spPr>
          <a:xfrm>
            <a:off x="3059832" y="906468"/>
            <a:ext cx="2664037" cy="542937"/>
          </a:xfrm>
          <a:prstGeom prst="rect">
            <a:avLst/>
          </a:prstGeom>
        </p:spPr>
        <p:txBody>
          <a:bodyPr/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2pPr>
            <a:lvl3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3pPr>
            <a:lvl4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4pPr>
            <a:lvl5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生產流程</a:t>
            </a:r>
          </a:p>
        </p:txBody>
      </p:sp>
      <p:graphicFrame>
        <p:nvGraphicFramePr>
          <p:cNvPr id="25" name="資料庫圖表 24">
            <a:extLst>
              <a:ext uri="{FF2B5EF4-FFF2-40B4-BE49-F238E27FC236}">
                <a16:creationId xmlns:a16="http://schemas.microsoft.com/office/drawing/2014/main" id="{9854CCD4-AF31-14B1-41B6-10518E801C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8932881"/>
              </p:ext>
            </p:extLst>
          </p:nvPr>
        </p:nvGraphicFramePr>
        <p:xfrm>
          <a:off x="955675" y="1746250"/>
          <a:ext cx="7360741" cy="602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6" name="資料庫圖表 25">
            <a:extLst>
              <a:ext uri="{FF2B5EF4-FFF2-40B4-BE49-F238E27FC236}">
                <a16:creationId xmlns:a16="http://schemas.microsoft.com/office/drawing/2014/main" id="{1930E939-FB6A-CD92-817A-4B202B2758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673645"/>
              </p:ext>
            </p:extLst>
          </p:nvPr>
        </p:nvGraphicFramePr>
        <p:xfrm>
          <a:off x="955675" y="2788947"/>
          <a:ext cx="7432749" cy="568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7" name="資料庫圖表 26">
            <a:extLst>
              <a:ext uri="{FF2B5EF4-FFF2-40B4-BE49-F238E27FC236}">
                <a16:creationId xmlns:a16="http://schemas.microsoft.com/office/drawing/2014/main" id="{3688C1CB-F209-113A-B0A0-F070CA0593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3565625"/>
              </p:ext>
            </p:extLst>
          </p:nvPr>
        </p:nvGraphicFramePr>
        <p:xfrm>
          <a:off x="955675" y="3789040"/>
          <a:ext cx="7432749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28" name="群組 27">
            <a:extLst>
              <a:ext uri="{FF2B5EF4-FFF2-40B4-BE49-F238E27FC236}">
                <a16:creationId xmlns:a16="http://schemas.microsoft.com/office/drawing/2014/main" id="{F053D33D-D522-B987-39C4-93F69C69B64C}"/>
              </a:ext>
            </a:extLst>
          </p:cNvPr>
          <p:cNvGrpSpPr/>
          <p:nvPr/>
        </p:nvGrpSpPr>
        <p:grpSpPr>
          <a:xfrm>
            <a:off x="566199" y="2925024"/>
            <a:ext cx="280696" cy="328361"/>
            <a:chOff x="8871066" y="442892"/>
            <a:chExt cx="280696" cy="328361"/>
          </a:xfrm>
        </p:grpSpPr>
        <p:sp>
          <p:nvSpPr>
            <p:cNvPr id="29" name="向右箭號 9">
              <a:extLst>
                <a:ext uri="{FF2B5EF4-FFF2-40B4-BE49-F238E27FC236}">
                  <a16:creationId xmlns:a16="http://schemas.microsoft.com/office/drawing/2014/main" id="{2AC3F232-7C6F-88CB-74AC-80E18202B538}"/>
                </a:ext>
              </a:extLst>
            </p:cNvPr>
            <p:cNvSpPr/>
            <p:nvPr/>
          </p:nvSpPr>
          <p:spPr>
            <a:xfrm>
              <a:off x="8871066" y="442892"/>
              <a:ext cx="280696" cy="328361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30" name="向右箭號 4">
              <a:extLst>
                <a:ext uri="{FF2B5EF4-FFF2-40B4-BE49-F238E27FC236}">
                  <a16:creationId xmlns:a16="http://schemas.microsoft.com/office/drawing/2014/main" id="{0B7A52DA-2323-489E-9B26-B22CC2DC7E8F}"/>
                </a:ext>
              </a:extLst>
            </p:cNvPr>
            <p:cNvSpPr txBox="1"/>
            <p:nvPr/>
          </p:nvSpPr>
          <p:spPr>
            <a:xfrm>
              <a:off x="8871066" y="508564"/>
              <a:ext cx="196487" cy="197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400" kern="1200" dirty="0"/>
            </a:p>
          </p:txBody>
        </p:sp>
      </p:grpSp>
      <p:grpSp>
        <p:nvGrpSpPr>
          <p:cNvPr id="31" name="群組 30">
            <a:extLst>
              <a:ext uri="{FF2B5EF4-FFF2-40B4-BE49-F238E27FC236}">
                <a16:creationId xmlns:a16="http://schemas.microsoft.com/office/drawing/2014/main" id="{C3C220ED-5EAC-A879-0627-D92C35B3710D}"/>
              </a:ext>
            </a:extLst>
          </p:cNvPr>
          <p:cNvGrpSpPr/>
          <p:nvPr/>
        </p:nvGrpSpPr>
        <p:grpSpPr>
          <a:xfrm>
            <a:off x="566199" y="3947341"/>
            <a:ext cx="280696" cy="328361"/>
            <a:chOff x="8871066" y="442892"/>
            <a:chExt cx="280696" cy="328361"/>
          </a:xfrm>
        </p:grpSpPr>
        <p:sp>
          <p:nvSpPr>
            <p:cNvPr id="32" name="向右箭號 12">
              <a:extLst>
                <a:ext uri="{FF2B5EF4-FFF2-40B4-BE49-F238E27FC236}">
                  <a16:creationId xmlns:a16="http://schemas.microsoft.com/office/drawing/2014/main" id="{A19C2A04-7A26-C62C-CB96-C7865081FD0B}"/>
                </a:ext>
              </a:extLst>
            </p:cNvPr>
            <p:cNvSpPr/>
            <p:nvPr/>
          </p:nvSpPr>
          <p:spPr>
            <a:xfrm>
              <a:off x="8871066" y="442892"/>
              <a:ext cx="280696" cy="328361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33" name="向右箭號 4">
              <a:extLst>
                <a:ext uri="{FF2B5EF4-FFF2-40B4-BE49-F238E27FC236}">
                  <a16:creationId xmlns:a16="http://schemas.microsoft.com/office/drawing/2014/main" id="{84C67DF6-B886-DBCD-1E42-E7FB7F78F51D}"/>
                </a:ext>
              </a:extLst>
            </p:cNvPr>
            <p:cNvSpPr txBox="1"/>
            <p:nvPr/>
          </p:nvSpPr>
          <p:spPr>
            <a:xfrm>
              <a:off x="8871066" y="508564"/>
              <a:ext cx="196487" cy="197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400" kern="1200" dirty="0"/>
            </a:p>
          </p:txBody>
        </p:sp>
      </p:grpSp>
      <p:sp>
        <p:nvSpPr>
          <p:cNvPr id="34" name="圓角矩形 14">
            <a:extLst>
              <a:ext uri="{FF2B5EF4-FFF2-40B4-BE49-F238E27FC236}">
                <a16:creationId xmlns:a16="http://schemas.microsoft.com/office/drawing/2014/main" id="{872DBFC0-A79C-D3C6-C6F2-BAB1D6157226}"/>
              </a:ext>
            </a:extLst>
          </p:cNvPr>
          <p:cNvSpPr/>
          <p:nvPr/>
        </p:nvSpPr>
        <p:spPr>
          <a:xfrm>
            <a:off x="2568829" y="5427389"/>
            <a:ext cx="1434491" cy="6353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水處理</a:t>
            </a:r>
          </a:p>
        </p:txBody>
      </p:sp>
      <p:sp>
        <p:nvSpPr>
          <p:cNvPr id="35" name="圓角矩形 15">
            <a:extLst>
              <a:ext uri="{FF2B5EF4-FFF2-40B4-BE49-F238E27FC236}">
                <a16:creationId xmlns:a16="http://schemas.microsoft.com/office/drawing/2014/main" id="{39335311-414B-E441-5B92-9806E3332DAE}"/>
              </a:ext>
            </a:extLst>
          </p:cNvPr>
          <p:cNvSpPr/>
          <p:nvPr/>
        </p:nvSpPr>
        <p:spPr>
          <a:xfrm>
            <a:off x="5273039" y="5461082"/>
            <a:ext cx="1315185" cy="568153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大園汽電共生</a:t>
            </a:r>
          </a:p>
        </p:txBody>
      </p:sp>
      <p:sp>
        <p:nvSpPr>
          <p:cNvPr id="37" name="向上箭號 17">
            <a:extLst>
              <a:ext uri="{FF2B5EF4-FFF2-40B4-BE49-F238E27FC236}">
                <a16:creationId xmlns:a16="http://schemas.microsoft.com/office/drawing/2014/main" id="{B26C4A5B-6A5F-A490-6B63-DEDE540821EB}"/>
              </a:ext>
            </a:extLst>
          </p:cNvPr>
          <p:cNvSpPr/>
          <p:nvPr/>
        </p:nvSpPr>
        <p:spPr>
          <a:xfrm>
            <a:off x="3511291" y="4700031"/>
            <a:ext cx="355600" cy="584200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1CF28356-6574-373B-A5E7-E85B47A152E4}"/>
              </a:ext>
            </a:extLst>
          </p:cNvPr>
          <p:cNvSpPr txBox="1"/>
          <p:nvPr/>
        </p:nvSpPr>
        <p:spPr>
          <a:xfrm>
            <a:off x="3781073" y="4700030"/>
            <a:ext cx="430887" cy="6740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軟  水</a:t>
            </a:r>
          </a:p>
        </p:txBody>
      </p:sp>
      <p:sp>
        <p:nvSpPr>
          <p:cNvPr id="39" name="向上箭號 19">
            <a:extLst>
              <a:ext uri="{FF2B5EF4-FFF2-40B4-BE49-F238E27FC236}">
                <a16:creationId xmlns:a16="http://schemas.microsoft.com/office/drawing/2014/main" id="{83E82093-B2E9-4CD8-D187-C00DC1CC6665}"/>
              </a:ext>
            </a:extLst>
          </p:cNvPr>
          <p:cNvSpPr/>
          <p:nvPr/>
        </p:nvSpPr>
        <p:spPr>
          <a:xfrm rot="10800000">
            <a:off x="2930474" y="4700031"/>
            <a:ext cx="355600" cy="584200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01A901D7-0806-A1B5-194D-C6C212EE245A}"/>
              </a:ext>
            </a:extLst>
          </p:cNvPr>
          <p:cNvSpPr txBox="1"/>
          <p:nvPr/>
        </p:nvSpPr>
        <p:spPr>
          <a:xfrm>
            <a:off x="2576348" y="4653136"/>
            <a:ext cx="430887" cy="955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冷卻水</a:t>
            </a:r>
          </a:p>
        </p:txBody>
      </p:sp>
      <p:sp>
        <p:nvSpPr>
          <p:cNvPr id="41" name="向上箭號 21">
            <a:extLst>
              <a:ext uri="{FF2B5EF4-FFF2-40B4-BE49-F238E27FC236}">
                <a16:creationId xmlns:a16="http://schemas.microsoft.com/office/drawing/2014/main" id="{DFE115F3-A1AE-1303-5BBC-629B3EE9DD51}"/>
              </a:ext>
            </a:extLst>
          </p:cNvPr>
          <p:cNvSpPr/>
          <p:nvPr/>
        </p:nvSpPr>
        <p:spPr>
          <a:xfrm>
            <a:off x="5728318" y="4700031"/>
            <a:ext cx="355600" cy="584200"/>
          </a:xfrm>
          <a:prstGeom prst="upArrow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CC68C1C4-91B6-2B72-E53E-7BA6E7D3A4FE}"/>
              </a:ext>
            </a:extLst>
          </p:cNvPr>
          <p:cNvSpPr txBox="1"/>
          <p:nvPr/>
        </p:nvSpPr>
        <p:spPr>
          <a:xfrm>
            <a:off x="5990675" y="4700030"/>
            <a:ext cx="430887" cy="6740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蒸  汽</a:t>
            </a:r>
          </a:p>
        </p:txBody>
      </p:sp>
      <p:sp>
        <p:nvSpPr>
          <p:cNvPr id="45" name="投影片編號版面配置區 44">
            <a:extLst>
              <a:ext uri="{FF2B5EF4-FFF2-40B4-BE49-F238E27FC236}">
                <a16:creationId xmlns:a16="http://schemas.microsoft.com/office/drawing/2014/main" id="{D6765DC2-24F8-BA75-CC55-AEF915EF2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530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204431" y="624681"/>
            <a:ext cx="8540750" cy="89507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產品類別資訊</a:t>
            </a:r>
          </a:p>
        </p:txBody>
      </p:sp>
      <p:sp>
        <p:nvSpPr>
          <p:cNvPr id="2253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04431" y="1684513"/>
            <a:ext cx="7788349" cy="59726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材質別與內外銷比率</a:t>
            </a:r>
            <a:endParaRPr lang="zh-TW" altLang="en-US" sz="105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989C700-4B53-42CC-4041-9E7060DC0A3B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600075" y="2250080"/>
            <a:ext cx="1800758" cy="4240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rtl="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kumimoji="0" lang="zh-TW" altLang="en-US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內外銷比率</a:t>
            </a:r>
            <a:endParaRPr kumimoji="0" lang="zh-TW" altLang="en-US" sz="105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005D105F-C192-E979-199B-001B27AE1DAF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4805470" y="2250080"/>
            <a:ext cx="1638738" cy="4240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rtl="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kumimoji="0" lang="zh-TW" altLang="en-US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材質別</a:t>
            </a:r>
            <a:endParaRPr kumimoji="0" lang="zh-TW" altLang="en-US" sz="105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372AEA0-F6AD-67C9-6E5D-0ED135077128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490430" y="5310314"/>
            <a:ext cx="4081570" cy="597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rtl="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kumimoji="0" lang="zh-TW" altLang="en-US" sz="1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*外銷係透過與國內外貿易公司進行合作外銷，</a:t>
            </a:r>
            <a:br>
              <a:rPr kumimoji="0" lang="en-US" altLang="zh-TW" sz="1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0" lang="en-US" altLang="zh-TW" sz="1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kumimoji="0" lang="zh-TW" altLang="en-US" sz="1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非本公司直接出口。</a:t>
            </a:r>
            <a:endParaRPr kumimoji="0" lang="zh-TW" altLang="en-US" sz="14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116E72F-713E-0215-DC52-71B42B4F5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1095A671-41FD-C8C0-8987-FBD5C0C7C5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2184504"/>
              </p:ext>
            </p:extLst>
          </p:nvPr>
        </p:nvGraphicFramePr>
        <p:xfrm>
          <a:off x="613484" y="2722013"/>
          <a:ext cx="3912870" cy="2446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圖表 7">
            <a:extLst>
              <a:ext uri="{FF2B5EF4-FFF2-40B4-BE49-F238E27FC236}">
                <a16:creationId xmlns:a16="http://schemas.microsoft.com/office/drawing/2014/main" id="{4A5C260A-019F-9D61-BF4E-63223F907A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501117"/>
              </p:ext>
            </p:extLst>
          </p:nvPr>
        </p:nvGraphicFramePr>
        <p:xfrm>
          <a:off x="4860032" y="2717015"/>
          <a:ext cx="38481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6" name="Rectangle 26631">
            <a:extLst>
              <a:ext uri="{FF2B5EF4-FFF2-40B4-BE49-F238E27FC236}">
                <a16:creationId xmlns:a16="http://schemas.microsoft.com/office/drawing/2014/main" id="{A9D068DB-E7E7-4102-9402-EAA049E13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6647" name="Rectangle 26633">
            <a:extLst>
              <a:ext uri="{FF2B5EF4-FFF2-40B4-BE49-F238E27FC236}">
                <a16:creationId xmlns:a16="http://schemas.microsoft.com/office/drawing/2014/main" id="{96C8906C-CCD9-4F71-B3DD-BC1331E1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TW" altLang="en-US"/>
          </a:p>
        </p:txBody>
      </p:sp>
      <p:cxnSp>
        <p:nvCxnSpPr>
          <p:cNvPr id="26648" name="Straight Connector 26635">
            <a:extLst>
              <a:ext uri="{FF2B5EF4-FFF2-40B4-BE49-F238E27FC236}">
                <a16:creationId xmlns:a16="http://schemas.microsoft.com/office/drawing/2014/main" id="{CA0D6F13-628B-4FC4-AD48-A2B64677D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6649" name="Rectangle 26637">
            <a:extLst>
              <a:ext uri="{FF2B5EF4-FFF2-40B4-BE49-F238E27FC236}">
                <a16:creationId xmlns:a16="http://schemas.microsoft.com/office/drawing/2014/main" id="{15746F23-6A4C-4A1F-A0CE-A0C8537D5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105832" y="639097"/>
            <a:ext cx="255147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5700" b="1">
                <a:solidFill>
                  <a:schemeClr val="tx1">
                    <a:lumMod val="85000"/>
                    <a:lumOff val="15000"/>
                  </a:schemeClr>
                </a:solidFill>
              </a:rPr>
              <a:t>產品類別資訊</a:t>
            </a:r>
          </a:p>
        </p:txBody>
      </p:sp>
      <p:sp>
        <p:nvSpPr>
          <p:cNvPr id="2253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105832" y="4455621"/>
            <a:ext cx="2563493" cy="123861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fontAlgn="auto">
              <a:buNone/>
              <a:defRPr/>
            </a:pPr>
            <a:r>
              <a:rPr lang="en-US" altLang="zh-TW" sz="1700" cap="all" spc="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	</a:t>
            </a:r>
          </a:p>
        </p:txBody>
      </p:sp>
      <p:cxnSp>
        <p:nvCxnSpPr>
          <p:cNvPr id="26650" name="Straight Connector 26639">
            <a:extLst>
              <a:ext uri="{FF2B5EF4-FFF2-40B4-BE49-F238E27FC236}">
                <a16:creationId xmlns:a16="http://schemas.microsoft.com/office/drawing/2014/main" id="{D9BFE64E-CCE4-4F62-BB14-C7028756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56978" y="4343400"/>
            <a:ext cx="24003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1" name="Rectangle 26641">
            <a:extLst>
              <a:ext uri="{FF2B5EF4-FFF2-40B4-BE49-F238E27FC236}">
                <a16:creationId xmlns:a16="http://schemas.microsoft.com/office/drawing/2014/main" id="{87CC7517-DC26-4B88-BF95-5D09F3E93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6652" name="Rectangle 26643">
            <a:extLst>
              <a:ext uri="{FF2B5EF4-FFF2-40B4-BE49-F238E27FC236}">
                <a16:creationId xmlns:a16="http://schemas.microsoft.com/office/drawing/2014/main" id="{D87C466A-2605-4E25-9E19-8E277E2EA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0EDBA1B1-5203-3A3D-B9EE-17265A9F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CC273DB2-0827-4DFB-A3BF-E5EE4D1E9003}" type="slidenum">
              <a:rPr lang="en-US" altLang="zh-TW" smtClean="0"/>
              <a:pPr defTabSz="914400">
                <a:spcAft>
                  <a:spcPts val="600"/>
                </a:spcAft>
                <a:defRPr/>
              </a:pPr>
              <a:t>14</a:t>
            </a:fld>
            <a:endParaRPr lang="en-US" altLang="zh-TW"/>
          </a:p>
        </p:txBody>
      </p:sp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397EF5B-C4C3-2F57-6DAE-BC8DD08241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998099"/>
              </p:ext>
            </p:extLst>
          </p:nvPr>
        </p:nvGraphicFramePr>
        <p:xfrm>
          <a:off x="475499" y="640081"/>
          <a:ext cx="5184163" cy="5054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599349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/>
          <p:cNvSpPr>
            <a:spLocks noGrp="1"/>
          </p:cNvSpPr>
          <p:nvPr>
            <p:ph type="title"/>
          </p:nvPr>
        </p:nvSpPr>
        <p:spPr>
          <a:xfrm>
            <a:off x="301625" y="476250"/>
            <a:ext cx="8540750" cy="6492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財務資訊</a:t>
            </a:r>
            <a:r>
              <a:rPr lang="en-US" altLang="zh-TW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合併損益</a:t>
            </a:r>
          </a:p>
        </p:txBody>
      </p:sp>
      <p:sp>
        <p:nvSpPr>
          <p:cNvPr id="32773" name="文字方塊 13"/>
          <p:cNvSpPr txBox="1">
            <a:spLocks noChangeArrowheads="1"/>
          </p:cNvSpPr>
          <p:nvPr/>
        </p:nvSpPr>
        <p:spPr bwMode="auto">
          <a:xfrm>
            <a:off x="7253652" y="1442854"/>
            <a:ext cx="1295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1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新台幣千元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EA1F601-3D9F-2050-0ECB-FFC26232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B5B82FA-AB48-60B5-3A8E-1893817AD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118360"/>
            <a:ext cx="8008897" cy="282280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309563" y="260350"/>
            <a:ext cx="8540750" cy="8969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財務資訊</a:t>
            </a:r>
            <a:r>
              <a:rPr lang="en-US" altLang="zh-TW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部門別營收及毛利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495142" y="1297863"/>
            <a:ext cx="2160587" cy="369332"/>
          </a:xfrm>
          <a:prstGeom prst="rect">
            <a:avLst/>
          </a:prstGeom>
          <a:solidFill>
            <a:srgbClr val="FFC000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TW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2023Q1~Q3</a:t>
            </a:r>
            <a:endParaRPr lang="zh-TW" altLang="en-US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982964" y="1285319"/>
            <a:ext cx="2159000" cy="368300"/>
          </a:xfrm>
          <a:prstGeom prst="rect">
            <a:avLst/>
          </a:prstGeom>
          <a:solidFill>
            <a:srgbClr val="FFC000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2024Q1~Q3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6002278" y="1322275"/>
            <a:ext cx="2160588" cy="368300"/>
          </a:xfrm>
          <a:prstGeom prst="rect">
            <a:avLst/>
          </a:prstGeom>
          <a:solidFill>
            <a:srgbClr val="FFC000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2023Q1~Q4</a:t>
            </a:r>
            <a:endParaRPr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DE63720-A7C4-B935-4B97-CCC662B5F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825" y="1844824"/>
            <a:ext cx="2170364" cy="2170364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C2F1AF45-40E4-F9F3-0F20-68DC9D402D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5365" y="3984970"/>
            <a:ext cx="2170364" cy="2176461"/>
          </a:xfrm>
          <a:prstGeom prst="rect">
            <a:avLst/>
          </a:prstGeom>
        </p:spPr>
      </p:pic>
      <p:sp>
        <p:nvSpPr>
          <p:cNvPr id="15" name="投影片編號版面配置區 14">
            <a:extLst>
              <a:ext uri="{FF2B5EF4-FFF2-40B4-BE49-F238E27FC236}">
                <a16:creationId xmlns:a16="http://schemas.microsoft.com/office/drawing/2014/main" id="{48E9C8CB-0165-49AD-CBF4-B1A116DB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D35505D-8FA9-50F9-E423-8B6E64FAE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814606"/>
            <a:ext cx="2170364" cy="217036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B36683A4-47D3-D250-9D74-2D531790A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140" y="3954752"/>
            <a:ext cx="2170364" cy="2176461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D23CE6F9-94AD-ADFB-B998-414CBF99D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2278" y="1877836"/>
            <a:ext cx="2170364" cy="217036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DB1F1D13-AB4A-4CE3-0B8C-567ED414C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818" y="4017982"/>
            <a:ext cx="2170364" cy="217646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財務資訊</a:t>
            </a:r>
            <a:r>
              <a:rPr lang="en-US" altLang="zh-TW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財務指標</a:t>
            </a:r>
            <a:endParaRPr lang="zh-TW" altLang="en-US" sz="32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A5DB4D9-AFDC-8F3B-146C-50280003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DF628E2-7647-B3E8-FE9C-27DF312AA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7991125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財務報告</a:t>
            </a:r>
            <a:r>
              <a:rPr lang="en-US" altLang="zh-TW"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股利配發狀況</a:t>
            </a:r>
            <a:endParaRPr lang="zh-TW" altLang="en-US" sz="3200"/>
          </a:p>
        </p:txBody>
      </p:sp>
      <p:sp>
        <p:nvSpPr>
          <p:cNvPr id="35844" name="文字方塊 3"/>
          <p:cNvSpPr txBox="1">
            <a:spLocks noChangeArrowheads="1"/>
          </p:cNvSpPr>
          <p:nvPr/>
        </p:nvSpPr>
        <p:spPr bwMode="auto">
          <a:xfrm>
            <a:off x="611560" y="1268760"/>
            <a:ext cx="3816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1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近年度獲利及股利配發狀況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CC4D5E-830D-7647-297B-9F557FAC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17110F9-EA95-9244-D2EC-D846785C6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03" y="4923629"/>
            <a:ext cx="8172394" cy="96112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1278322-FC86-0ABC-4D0A-C72724FF4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803" y="2164344"/>
            <a:ext cx="8275459" cy="227276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8208962" cy="812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b="1" dirty="0">
                <a:solidFill>
                  <a:srgbClr val="FF0000"/>
                </a:solidFill>
                <a:latin typeface="Congenial Light" panose="020F0502020204030204" pitchFamily="2" charset="0"/>
                <a:ea typeface="標楷體" panose="03000509000000000000" pitchFamily="65" charset="-120"/>
              </a:rPr>
              <a:t>THANK YOU FOR YOUR ATTENTION</a:t>
            </a:r>
          </a:p>
        </p:txBody>
      </p:sp>
      <p:graphicFrame>
        <p:nvGraphicFramePr>
          <p:cNvPr id="36867" name="Object 3"/>
          <p:cNvGraphicFramePr>
            <a:graphicFrameLocks noGrp="1" noChangeAspect="1"/>
          </p:cNvGraphicFramePr>
          <p:nvPr>
            <p:ph sz="quarter" idx="13"/>
          </p:nvPr>
        </p:nvGraphicFramePr>
        <p:xfrm>
          <a:off x="2339975" y="2366963"/>
          <a:ext cx="4464050" cy="342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多媒體項目" r:id="rId2" imgW="4519613" imgH="3467100" progId="MS_ClipArt_Gallery.2">
                  <p:embed/>
                </p:oleObj>
              </mc:Choice>
              <mc:Fallback>
                <p:oleObj name="多媒體項目" r:id="rId2" imgW="4519613" imgH="3467100" progId="MS_ClipArt_Gallery.2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366963"/>
                        <a:ext cx="4464050" cy="342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7B2CF89-1292-1EAB-F7BE-7699BD56C53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8A0BE7A-5E67-4A0F-9011-6A3B980518DC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>
          <a:xfrm>
            <a:off x="827088" y="908050"/>
            <a:ext cx="8015287" cy="4635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0000CC"/>
                </a:solidFill>
                <a:latin typeface="文鼎粗鋼筆行楷" panose="020B0602010101010101" pitchFamily="34" charset="-120"/>
                <a:ea typeface="文鼎粗鋼筆行楷" panose="020B0602010101010101" pitchFamily="34" charset="-120"/>
              </a:rPr>
              <a:t>免責聲明</a:t>
            </a:r>
          </a:p>
        </p:txBody>
      </p:sp>
      <p:sp>
        <p:nvSpPr>
          <p:cNvPr id="18435" name="直排文字版面配置區 2"/>
          <p:cNvSpPr>
            <a:spLocks noGrp="1"/>
          </p:cNvSpPr>
          <p:nvPr>
            <p:ph type="body" orient="vert" sz="quarter" idx="13"/>
          </p:nvPr>
        </p:nvSpPr>
        <p:spPr>
          <a:xfrm>
            <a:off x="791368" y="1845494"/>
            <a:ext cx="7561263" cy="4104456"/>
          </a:xfrm>
        </p:spPr>
        <p:txBody>
          <a:bodyPr vert="horz">
            <a:normAutofit/>
          </a:bodyPr>
          <a:lstStyle/>
          <a:p>
            <a:pPr marL="273050" indent="-273050" fontAlgn="auto">
              <a:spcBef>
                <a:spcPts val="2400"/>
              </a:spcBef>
              <a:spcAft>
                <a:spcPts val="0"/>
              </a:spcAft>
              <a:buClr>
                <a:srgbClr val="0000CC"/>
              </a:buClr>
              <a:buFont typeface="Wingdings" panose="05000000000000000000" pitchFamily="2" charset="2"/>
              <a:buChar char="ü"/>
              <a:defRPr/>
            </a:pPr>
            <a:r>
              <a:rPr lang="zh-TW" altLang="en-US" dirty="0">
                <a:solidFill>
                  <a:srgbClr val="0000CC"/>
                </a:solidFill>
                <a:latin typeface="文鼎中鋼筆行楷" panose="020B0602010101010101" pitchFamily="34" charset="-120"/>
                <a:ea typeface="文鼎中鋼筆行楷" panose="020B0602010101010101" pitchFamily="34" charset="-120"/>
              </a:rPr>
              <a:t>本簡報及同時發佈之相關訊息內容，取自於公司內部與外部資料，其中包含產業概況、營運成果及財務狀況等內容。</a:t>
            </a:r>
          </a:p>
          <a:p>
            <a:pPr marL="273050" indent="-273050" fontAlgn="auto">
              <a:spcBef>
                <a:spcPts val="2400"/>
              </a:spcBef>
              <a:spcAft>
                <a:spcPts val="0"/>
              </a:spcAft>
              <a:buClr>
                <a:srgbClr val="0000CC"/>
              </a:buClr>
              <a:buFont typeface="Wingdings" panose="05000000000000000000" pitchFamily="2" charset="2"/>
              <a:buChar char="ü"/>
              <a:defRPr/>
            </a:pPr>
            <a:r>
              <a:rPr lang="zh-TW" altLang="en-US" dirty="0">
                <a:solidFill>
                  <a:srgbClr val="0000CC"/>
                </a:solidFill>
                <a:latin typeface="文鼎中鋼筆行楷" panose="020B0602010101010101" pitchFamily="34" charset="-120"/>
                <a:ea typeface="文鼎中鋼筆行楷" panose="020B0602010101010101" pitchFamily="34" charset="-120"/>
              </a:rPr>
              <a:t>本公司並未發佈財務預測，但本簡報所作之說明，若涉及本公司對未來公司經營與產業發展上之見解，可能與未來實際結果存有差異。此差異其造成之原因可能包括市場需求變化、價格波動、競爭行為、國際經濟狀況、匯率波動、上下游供應鏈等其他各種本公司所不能掌握之風險因素。</a:t>
            </a:r>
          </a:p>
          <a:p>
            <a:pPr marL="273050" indent="-273050" fontAlgn="auto">
              <a:spcBef>
                <a:spcPts val="2400"/>
              </a:spcBef>
              <a:spcAft>
                <a:spcPts val="0"/>
              </a:spcAft>
              <a:buClr>
                <a:srgbClr val="0000CC"/>
              </a:buClr>
              <a:buFont typeface="Wingdings" panose="05000000000000000000" pitchFamily="2" charset="2"/>
              <a:buChar char="ü"/>
              <a:defRPr/>
            </a:pPr>
            <a:r>
              <a:rPr lang="zh-TW" altLang="en-US" dirty="0">
                <a:solidFill>
                  <a:srgbClr val="0000CC"/>
                </a:solidFill>
                <a:latin typeface="文鼎中鋼筆行楷" panose="020B0602010101010101" pitchFamily="34" charset="-120"/>
                <a:ea typeface="文鼎中鋼筆行楷" panose="020B0602010101010101" pitchFamily="34" charset="-120"/>
              </a:rPr>
              <a:t>本簡報中對未來的展望，反應本公司迄今對未來的看法。對於這些看法未來若有任何改變或調整時，本公司並不負責隨時提醒或更新。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5CDD4928-50C3-15BE-1AD5-F4393D13E0C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A30E406-B2C3-44BA-B719-2B0DF7BC6C46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04813"/>
            <a:ext cx="8540750" cy="9667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</a:p>
        </p:txBody>
      </p:sp>
      <p:sp>
        <p:nvSpPr>
          <p:cNvPr id="19460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68313" y="1988840"/>
            <a:ext cx="7704137" cy="3869035"/>
          </a:xfrm>
        </p:spPr>
        <p:txBody>
          <a:bodyPr/>
          <a:lstStyle/>
          <a:p>
            <a:pPr fontAlgn="auto">
              <a:spcBef>
                <a:spcPts val="1800"/>
              </a:spcBef>
              <a:spcAft>
                <a:spcPts val="0"/>
              </a:spcAft>
              <a:buClr>
                <a:srgbClr val="000066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公司簡介</a:t>
            </a:r>
            <a:endParaRPr lang="en-US" altLang="zh-TW" sz="2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Bef>
                <a:spcPts val="1800"/>
              </a:spcBef>
              <a:spcAft>
                <a:spcPts val="0"/>
              </a:spcAft>
              <a:buClr>
                <a:srgbClr val="000066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產業概況</a:t>
            </a:r>
            <a:endParaRPr lang="en-US" altLang="zh-TW" sz="2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Bef>
                <a:spcPts val="1800"/>
              </a:spcBef>
              <a:spcAft>
                <a:spcPts val="0"/>
              </a:spcAft>
              <a:buClr>
                <a:srgbClr val="000066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endParaRPr lang="en-US" altLang="zh-TW" sz="2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Bef>
                <a:spcPts val="1800"/>
              </a:spcBef>
              <a:spcAft>
                <a:spcPts val="0"/>
              </a:spcAft>
              <a:buClr>
                <a:srgbClr val="000066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財務報告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E9F36A2-8148-613F-BABA-D1D2827F0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735129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公司簡介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27584" y="1823765"/>
            <a:ext cx="8134672" cy="3962789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1701800" algn="l"/>
              </a:tabLst>
              <a:defRPr/>
            </a:pP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公司名稱：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強盛新股份有限公司</a:t>
            </a:r>
            <a:endParaRPr lang="en-US" altLang="zh-TW" sz="26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1701800" algn="l"/>
              </a:tabLst>
              <a:defRPr/>
            </a:pP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創立時間：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1983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sz="26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1701800" algn="l"/>
              </a:tabLst>
              <a:defRPr/>
            </a:pP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  本  額：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17.33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億元</a:t>
            </a:r>
            <a:endParaRPr lang="en-US" altLang="zh-TW" sz="26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1701800" algn="l"/>
              </a:tabLst>
              <a:defRPr/>
            </a:pP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員工人數：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151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6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1701800" algn="l"/>
              </a:tabLst>
              <a:defRPr/>
            </a:pP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董  事  長：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陳壬發 先生</a:t>
            </a:r>
            <a:endParaRPr lang="en-US" altLang="zh-TW" sz="26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1701800" algn="l"/>
              </a:tabLst>
              <a:defRPr/>
            </a:pP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  經  理：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孫暐 先生</a:t>
            </a:r>
            <a:endParaRPr lang="en-US" altLang="zh-TW" sz="26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1701800" algn="l"/>
              </a:tabLst>
              <a:defRPr/>
            </a:pP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上市時間：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1996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年於台灣證券交易所股票上市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代號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1463)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1701800" algn="l"/>
              </a:tabLst>
              <a:defRPr/>
            </a:pP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        品：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各種天然與人造纖維材質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含混紡與交織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梭</a:t>
            </a:r>
            <a:r>
              <a:rPr lang="en-US" altLang="zh-TW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6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織布之染整代工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8B6F18B-8A53-22B0-FAE7-BF7BC6A333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8A0BE7A-5E67-4A0F-9011-6A3B980518DC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內容版面配置區 2"/>
          <p:cNvSpPr>
            <a:spLocks noGrp="1"/>
          </p:cNvSpPr>
          <p:nvPr>
            <p:ph sz="quarter" idx="13"/>
          </p:nvPr>
        </p:nvSpPr>
        <p:spPr>
          <a:xfrm>
            <a:off x="269843" y="440668"/>
            <a:ext cx="8540750" cy="6480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2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集團架構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19EED5B-F66A-5A58-4C30-1F75D70D02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8A0BE7A-5E67-4A0F-9011-6A3B980518DC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D193719F-092B-DA50-DF11-1599D13EF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467" y="836712"/>
            <a:ext cx="7863066" cy="497117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51730" y="747465"/>
            <a:ext cx="8540750" cy="5633863"/>
          </a:xfrm>
        </p:spPr>
        <p:txBody>
          <a:bodyPr>
            <a:normAutofit fontScale="25000" lnSpcReduction="20000"/>
          </a:bodyPr>
          <a:lstStyle/>
          <a:p>
            <a:pPr marL="0" indent="0" algn="ctr" fontAlgn="auto">
              <a:spcAft>
                <a:spcPts val="1200"/>
              </a:spcAft>
              <a:buNone/>
              <a:defRPr/>
            </a:pPr>
            <a:r>
              <a:rPr lang="zh-TW" altLang="en-US" sz="1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  <a:endParaRPr lang="en-US" altLang="zh-TW" sz="1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520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166813" algn="l"/>
                <a:tab pos="8074025" algn="r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1983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本公司於大園擴大工業園區設立，資本額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1.9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億元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5200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166813" algn="l"/>
                <a:tab pos="8074025" algn="r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1984	</a:t>
            </a:r>
            <a:r>
              <a:rPr lang="zh-TW" altLang="en-US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染整短纖廠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建廠完成，正式營運，經營全棉、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T/C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T/R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等短纖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梭織布連續壓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染整理加工。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5200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166813" algn="l"/>
                <a:tab pos="8074025" algn="r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1993	</a:t>
            </a:r>
            <a:r>
              <a:rPr lang="zh-TW" altLang="en-US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染整長纖廠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建廠完成，產品擴及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長纖及長短纖交織梭織布之浸染冷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染整理加工。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5200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166813" algn="l"/>
                <a:tab pos="8074025" algn="r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1996	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台灣證券交易所</a:t>
            </a:r>
            <a:r>
              <a:rPr lang="zh-TW" altLang="en-US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掛牌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交易。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5200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166813" algn="l"/>
                <a:tab pos="8074025" algn="r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1997	</a:t>
            </a:r>
            <a:r>
              <a:rPr lang="zh-TW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設立保強建設開發股份有限公司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，跨足建築開發事業</a:t>
            </a:r>
            <a:r>
              <a:rPr lang="zh-TW" altLang="zh-TW" sz="64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5200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166813" algn="l"/>
                <a:tab pos="8074025" algn="r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1998	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取得保盛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紡織責任有限公司過半股權，更名為</a:t>
            </a:r>
            <a:r>
              <a:rPr lang="zh-TW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強盛</a:t>
            </a:r>
            <a:r>
              <a:rPr lang="en-US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責任</a:t>
            </a:r>
            <a:r>
              <a:rPr lang="en-US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有限公司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從事印花代工業務。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5200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166813" algn="l"/>
                <a:tab pos="8074025" algn="r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2012	</a:t>
            </a:r>
            <a:r>
              <a:rPr lang="zh-TW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設立寶星國際股份有限公司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，從事紡織品國際貿易業務。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5200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166813" algn="l"/>
                <a:tab pos="8074025" algn="r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2014	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策略性引進成衣廠、布廠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上下游投資者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共同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增資強盛越南及寶星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國際公司，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垂直整合供應鏈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本公司對越南強盛及寶星國際持股比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率降低至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以下，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不再編入合併報表。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520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166813" algn="l"/>
                <a:tab pos="8074025" algn="r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2019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執行完成經濟部科技研究發展專案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長纖梭織布智慧製造生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產優化計畫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提升本公司智慧化生產管理能力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 fontAlgn="auto"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84000"/>
              <a:buFont typeface="Wingdings" panose="05000000000000000000" pitchFamily="2" charset="2"/>
              <a:buChar char="l"/>
              <a:tabLst>
                <a:tab pos="1795463" algn="l"/>
                <a:tab pos="8074025" algn="r"/>
              </a:tabLst>
              <a:defRPr/>
            </a:pPr>
            <a:endParaRPr lang="en-US" altLang="zh-TW" sz="19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fontAlgn="auto">
              <a:spcAft>
                <a:spcPts val="300"/>
              </a:spcAft>
              <a:buNone/>
              <a:defRPr/>
            </a:pPr>
            <a:endParaRPr lang="zh-TW" altLang="en-US" sz="1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fontAlgn="auto"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endParaRPr lang="en-US" altLang="zh-TW" sz="16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lang="en-US" altLang="zh-TW" sz="2000" b="1" dirty="0">
              <a:solidFill>
                <a:srgbClr val="0000CC"/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lang="zh-TW" altLang="en-US" sz="2000" b="1" dirty="0">
              <a:solidFill>
                <a:srgbClr val="0000CC"/>
              </a:solidFill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4C78C17-EDF2-2E65-5E74-209ABC1DAA8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8A0BE7A-5E67-4A0F-9011-6A3B980518DC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79892" y="1089498"/>
            <a:ext cx="8384215" cy="5219821"/>
          </a:xfrm>
        </p:spPr>
        <p:txBody>
          <a:bodyPr>
            <a:normAutofit fontScale="25000" lnSpcReduction="20000"/>
          </a:bodyPr>
          <a:lstStyle/>
          <a:p>
            <a:pPr marL="534988" lvl="1" indent="-261938" defTabSz="1789113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3000"/>
              <a:buFont typeface="Wingdings" panose="05000000000000000000" pitchFamily="2" charset="2"/>
              <a:buChar char="l"/>
              <a:tabLst>
                <a:tab pos="1254125" algn="l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完成新能源系統，以中壓蒸氣取代燃煤鍋爐，朝</a:t>
            </a:r>
            <a:r>
              <a:rPr lang="zh-TW" altLang="en-US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永續環保、節能減碳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目標邁進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，實際落實企業的社會責任。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4988" lvl="1" indent="-261938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3000"/>
              <a:buFont typeface="Wingdings" panose="05000000000000000000" pitchFamily="2" charset="2"/>
              <a:buChar char="l"/>
              <a:tabLst>
                <a:tab pos="1254125" algn="l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取得瑞士</a:t>
            </a:r>
            <a:r>
              <a:rPr lang="en-US" altLang="zh-TW" sz="64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Bluesign</a:t>
            </a:r>
            <a:r>
              <a:rPr lang="en-US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@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科技認證證書，達到對產品與製程均符合生態環保、健康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與安全之最高要求。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4988" lvl="1" indent="-261938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3000"/>
              <a:buFont typeface="Wingdings" panose="05000000000000000000" pitchFamily="2" charset="2"/>
              <a:buChar char="l"/>
              <a:tabLst>
                <a:tab pos="1254125" algn="l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2022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為落實企業社會責任，保障外籍員工人權，參考「國際人權公約」及「責任商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業聯盟行為準則」之規範，於同業間率先實施外勞聘雇</a:t>
            </a:r>
            <a:r>
              <a:rPr lang="zh-TW" altLang="en-US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「零付費</a:t>
            </a:r>
            <a:r>
              <a:rPr lang="en-US" altLang="zh-TW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Zero Fee</a:t>
            </a:r>
            <a:r>
              <a:rPr lang="zh-TW" altLang="en-US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政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策，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透過修訂勞工聘僱程序，杜絕外籍移工受有人口販運和強迫勞動的風險。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4988" lvl="1" indent="-261938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3000"/>
              <a:buFont typeface="Wingdings" panose="05000000000000000000" pitchFamily="2" charset="2"/>
              <a:buChar char="l"/>
              <a:tabLst>
                <a:tab pos="1254125" algn="l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取得生態紡織品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OEKO TEX@ standard 100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認證，通過產品有害物質檢驗，</a:t>
            </a:r>
            <a:b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產品於人類及生態方面是無害的。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4988" lvl="1" indent="-261938" algn="just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3000"/>
              <a:buFont typeface="Wingdings" panose="05000000000000000000" pitchFamily="2" charset="2"/>
              <a:buChar char="l"/>
              <a:tabLst>
                <a:tab pos="1254125" algn="l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參與投資設立</a:t>
            </a:r>
            <a:r>
              <a:rPr lang="zh-TW" altLang="en-US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創盛新股份有限公司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，承接</a:t>
            </a: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Nylon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訂單。</a:t>
            </a:r>
            <a:endParaRPr lang="en-US" altLang="zh-TW" sz="64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4988" lvl="1" indent="-261938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3000"/>
              <a:buFont typeface="Wingdings" panose="05000000000000000000" pitchFamily="2" charset="2"/>
              <a:buChar char="l"/>
              <a:tabLst>
                <a:tab pos="1254125" algn="l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2024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停止短纖生產線，全力發展長纖產品</a:t>
            </a:r>
            <a:endParaRPr lang="en-US" altLang="zh-TW" sz="4000" b="1" dirty="0">
              <a:solidFill>
                <a:srgbClr val="0000CC"/>
              </a:solidFill>
            </a:endParaRPr>
          </a:p>
          <a:p>
            <a:pPr marL="534988" lvl="1" indent="-261938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83000"/>
              <a:buFont typeface="Wingdings" panose="05000000000000000000" pitchFamily="2" charset="2"/>
              <a:buChar char="l"/>
              <a:tabLst>
                <a:tab pos="1254125" algn="l"/>
              </a:tabLst>
              <a:defRPr/>
            </a:pPr>
            <a:r>
              <a:rPr lang="en-US" altLang="zh-TW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2024	</a:t>
            </a:r>
            <a:r>
              <a:rPr lang="zh-TW" altLang="en-US" sz="64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更名為</a:t>
            </a:r>
            <a:r>
              <a:rPr lang="zh-TW" altLang="en-US" sz="6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強盛新股份有限公司</a:t>
            </a:r>
            <a:endParaRPr lang="en-US" altLang="zh-TW" sz="6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lang="zh-TW" altLang="en-US" sz="2000" b="1" dirty="0">
              <a:solidFill>
                <a:srgbClr val="0000CC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DB93AD6-C852-D29C-03DD-D419A3CDF121}"/>
              </a:ext>
            </a:extLst>
          </p:cNvPr>
          <p:cNvSpPr txBox="1"/>
          <p:nvPr/>
        </p:nvSpPr>
        <p:spPr>
          <a:xfrm>
            <a:off x="683568" y="42393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auto">
              <a:spcAft>
                <a:spcPts val="1200"/>
              </a:spcAft>
              <a:buNone/>
              <a:defRPr/>
            </a:pPr>
            <a:r>
              <a:rPr lang="zh-TW" altLang="en-US" sz="1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  <a:r>
              <a:rPr lang="en-US" altLang="zh-TW" sz="1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sz="1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4A41331-7425-0B24-E37A-144836C833A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8A0BE7A-5E67-4A0F-9011-6A3B980518DC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562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>
          <a:xfrm>
            <a:off x="468313" y="543942"/>
            <a:ext cx="7773987" cy="94084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產業概況</a:t>
            </a:r>
          </a:p>
        </p:txBody>
      </p:sp>
      <p:sp>
        <p:nvSpPr>
          <p:cNvPr id="27653" name="文字方塊 6"/>
          <p:cNvSpPr txBox="1">
            <a:spLocks noChangeArrowheads="1"/>
          </p:cNvSpPr>
          <p:nvPr/>
        </p:nvSpPr>
        <p:spPr bwMode="auto">
          <a:xfrm>
            <a:off x="500361" y="1735192"/>
            <a:ext cx="2374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1800" b="1" dirty="0">
                <a:solidFill>
                  <a:srgbClr val="0000CC"/>
                </a:solidFill>
                <a:latin typeface="Arial" panose="020B0604020202020204" pitchFamily="34" charset="0"/>
              </a:rPr>
              <a:t>紡織產業鏈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079" y="1919342"/>
            <a:ext cx="8172238" cy="3459481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7BD1665E-638D-CE2E-DDA0-E8F4C526068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8A0BE7A-5E67-4A0F-9011-6A3B980518DC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>
          <a:xfrm>
            <a:off x="301625" y="405947"/>
            <a:ext cx="85407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</a:p>
        </p:txBody>
      </p:sp>
      <p:sp>
        <p:nvSpPr>
          <p:cNvPr id="24580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11469" y="1628800"/>
            <a:ext cx="7870825" cy="2983526"/>
          </a:xfrm>
        </p:spPr>
        <p:txBody>
          <a:bodyPr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zh-TW" altLang="en-US" b="1" dirty="0">
              <a:solidFill>
                <a:srgbClr val="000099"/>
              </a:solidFill>
              <a:ea typeface="標楷體" panose="03000509000000000000" pitchFamily="65" charset="-120"/>
            </a:endParaRPr>
          </a:p>
          <a:p>
            <a:pPr fontAlgn="auto"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zh-TW" altLang="zh-TW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生產線</a:t>
            </a: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zh-TW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加工產品分類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zh-TW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長纖浸染線：聚脂纖維、</a:t>
            </a:r>
            <a:r>
              <a:rPr lang="en-US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Nylon</a:t>
            </a:r>
            <a:r>
              <a:rPr lang="zh-TW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纖維系列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zh-TW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交織冷染線：短長纖交織、再生纖維系列</a:t>
            </a:r>
            <a:endParaRPr lang="en-US" altLang="zh-TW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zh-TW" b="1" dirty="0">
                <a:solidFill>
                  <a:srgbClr val="000099"/>
                </a:solidFill>
                <a:ea typeface="標楷體" panose="03000509000000000000" pitchFamily="65" charset="-120"/>
              </a:rPr>
              <a:t>	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zh-TW" sz="1600" b="1" dirty="0">
                <a:solidFill>
                  <a:srgbClr val="000099"/>
                </a:solidFill>
                <a:ea typeface="標楷體" panose="03000509000000000000" pitchFamily="65" charset="-120"/>
              </a:rPr>
              <a:t>	</a:t>
            </a:r>
            <a:endParaRPr lang="en-US" altLang="zh-TW" sz="1800" dirty="0">
              <a:solidFill>
                <a:srgbClr val="000099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altLang="zh-TW" sz="1800" dirty="0">
              <a:solidFill>
                <a:srgbClr val="000099"/>
              </a:solidFill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1807D5E-E27D-CB53-F7DC-04552F1D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3DB2-0827-4DFB-A3BF-E5EE4D1E900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藍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9344</TotalTime>
  <Words>1104</Words>
  <Application>Microsoft Office PowerPoint</Application>
  <PresentationFormat>如螢幕大小 (4:3)</PresentationFormat>
  <Paragraphs>169</Paragraphs>
  <Slides>19</Slides>
  <Notes>4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31" baseType="lpstr">
      <vt:lpstr>文鼎中鋼筆行楷</vt:lpstr>
      <vt:lpstr>文鼎粗鋼筆行楷</vt:lpstr>
      <vt:lpstr>微軟正黑體</vt:lpstr>
      <vt:lpstr>標楷體</vt:lpstr>
      <vt:lpstr>Arial</vt:lpstr>
      <vt:lpstr>Calibri</vt:lpstr>
      <vt:lpstr>Calibri Light</vt:lpstr>
      <vt:lpstr>Congenial Light</vt:lpstr>
      <vt:lpstr>Wingdings</vt:lpstr>
      <vt:lpstr>Wingdings 2</vt:lpstr>
      <vt:lpstr>回顧</vt:lpstr>
      <vt:lpstr>多媒體項目</vt:lpstr>
      <vt:lpstr>  </vt:lpstr>
      <vt:lpstr>免責聲明</vt:lpstr>
      <vt:lpstr>簡報大綱</vt:lpstr>
      <vt:lpstr>公司簡介</vt:lpstr>
      <vt:lpstr>PowerPoint 簡報</vt:lpstr>
      <vt:lpstr>PowerPoint 簡報</vt:lpstr>
      <vt:lpstr>PowerPoint 簡報</vt:lpstr>
      <vt:lpstr>產業概況</vt:lpstr>
      <vt:lpstr>主要產品</vt:lpstr>
      <vt:lpstr>主要產品-以材質別區分</vt:lpstr>
      <vt:lpstr>PowerPoint 簡報</vt:lpstr>
      <vt:lpstr>PowerPoint 簡報</vt:lpstr>
      <vt:lpstr>產品類別資訊</vt:lpstr>
      <vt:lpstr>產品類別資訊</vt:lpstr>
      <vt:lpstr>財務資訊-合併損益</vt:lpstr>
      <vt:lpstr>財務資訊-部門別營收及毛利</vt:lpstr>
      <vt:lpstr>財務資訊-財務指標</vt:lpstr>
      <vt:lpstr>財務報告-股利配發狀況</vt:lpstr>
      <vt:lpstr>THANK YOU FOR YOUR ATTENTION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2004年12月 T代號報告</dc:title>
  <dc:creator>愛用者</dc:creator>
  <cp:lastModifiedBy>鄭以民 EricCheng</cp:lastModifiedBy>
  <cp:revision>666</cp:revision>
  <cp:lastPrinted>2022-11-29T10:29:06Z</cp:lastPrinted>
  <dcterms:created xsi:type="dcterms:W3CDTF">2005-02-15T07:51:03Z</dcterms:created>
  <dcterms:modified xsi:type="dcterms:W3CDTF">2024-12-06T03:05:29Z</dcterms:modified>
</cp:coreProperties>
</file>